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36" r:id="rId1"/>
    <p:sldMasterId id="2147483848" r:id="rId2"/>
  </p:sldMasterIdLst>
  <p:notesMasterIdLst>
    <p:notesMasterId r:id="rId33"/>
  </p:notesMasterIdLst>
  <p:handoutMasterIdLst>
    <p:handoutMasterId r:id="rId34"/>
  </p:handoutMasterIdLst>
  <p:sldIdLst>
    <p:sldId id="476" r:id="rId3"/>
    <p:sldId id="357" r:id="rId4"/>
    <p:sldId id="308" r:id="rId5"/>
    <p:sldId id="409" r:id="rId6"/>
    <p:sldId id="362" r:id="rId7"/>
    <p:sldId id="458" r:id="rId8"/>
    <p:sldId id="360" r:id="rId9"/>
    <p:sldId id="457" r:id="rId10"/>
    <p:sldId id="445" r:id="rId11"/>
    <p:sldId id="461" r:id="rId12"/>
    <p:sldId id="463" r:id="rId13"/>
    <p:sldId id="388" r:id="rId14"/>
    <p:sldId id="465" r:id="rId15"/>
    <p:sldId id="466" r:id="rId16"/>
    <p:sldId id="467" r:id="rId17"/>
    <p:sldId id="464" r:id="rId18"/>
    <p:sldId id="460" r:id="rId19"/>
    <p:sldId id="416" r:id="rId20"/>
    <p:sldId id="462" r:id="rId21"/>
    <p:sldId id="405" r:id="rId22"/>
    <p:sldId id="459" r:id="rId23"/>
    <p:sldId id="471" r:id="rId24"/>
    <p:sldId id="473" r:id="rId25"/>
    <p:sldId id="474" r:id="rId26"/>
    <p:sldId id="414" r:id="rId27"/>
    <p:sldId id="468" r:id="rId28"/>
    <p:sldId id="472" r:id="rId29"/>
    <p:sldId id="469" r:id="rId30"/>
    <p:sldId id="470" r:id="rId31"/>
    <p:sldId id="394" r:id="rId32"/>
  </p:sldIdLst>
  <p:sldSz cx="9144000" cy="5143500" type="screen16x9"/>
  <p:notesSz cx="6807200" cy="9939338"/>
  <p:embeddedFontLst>
    <p:embeddedFont>
      <p:font typeface="HY목각파임B" panose="02030600000101010101" pitchFamily="18" charset="-127"/>
      <p:regular r:id="rId35"/>
    </p:embeddedFont>
    <p:embeddedFont>
      <p:font typeface="맑은 고딕" panose="020B0503020000020004" pitchFamily="50" charset="-127"/>
      <p:regular r:id="rId36"/>
      <p:bold r:id="rId37"/>
    </p:embeddedFont>
    <p:embeddedFont>
      <p:font typeface="Wingdings 2" panose="05020102010507070707" pitchFamily="18" charset="2"/>
      <p:regular r:id="rId38"/>
    </p:embeddedFont>
    <p:embeddedFont>
      <p:font typeface="함초롬바탕" panose="02030604000101010101" pitchFamily="18" charset="-127"/>
      <p:regular r:id="rId39"/>
      <p:bold r:id="rId40"/>
    </p:embeddedFont>
    <p:embeddedFont>
      <p:font typeface="휴먼편지체" panose="02030504000101010101" pitchFamily="18" charset="-127"/>
      <p:regular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HY헤드라인M" panose="02030600000101010101" pitchFamily="18" charset="-127"/>
      <p:regular r:id="rId44"/>
    </p:embeddedFont>
    <p:embeddedFont>
      <p:font typeface="HY견고딕" panose="02030600000101010101" pitchFamily="18" charset="-127"/>
      <p:regular r:id="rId45"/>
    </p:embeddedFont>
    <p:embeddedFont>
      <p:font typeface="휴먼둥근헤드라인" panose="02030504000101010101" pitchFamily="18" charset="-127"/>
      <p:regular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HY동녘B" panose="02030600000101010101" charset="-127"/>
      <p:regular r:id="rId51"/>
    </p:embeddedFont>
  </p:embeddedFontLst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kumimoji="1" sz="2000" b="1" kern="1200">
        <a:solidFill>
          <a:schemeClr val="tx2"/>
        </a:solidFill>
        <a:latin typeface="맑은 고딕" pitchFamily="50" charset="-127"/>
        <a:ea typeface="맑은 고딕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gYunJeong" initials="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4F81BD"/>
    <a:srgbClr val="59ADC9"/>
    <a:srgbClr val="8ACBC7"/>
    <a:srgbClr val="CDE6E3"/>
    <a:srgbClr val="A8CCC8"/>
    <a:srgbClr val="14979E"/>
    <a:srgbClr val="227B81"/>
    <a:srgbClr val="3896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27" autoAdjust="0"/>
    <p:restoredTop sz="80903" autoAdjust="0"/>
  </p:normalViewPr>
  <p:slideViewPr>
    <p:cSldViewPr>
      <p:cViewPr varScale="1">
        <p:scale>
          <a:sx n="120" d="100"/>
          <a:sy n="120" d="100"/>
        </p:scale>
        <p:origin x="1848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7.fntdata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F16FF7-781F-4040-AF5B-EBC8BEBB8CA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5B041856-7790-4627-BA74-641A9FE3AF57}">
      <dgm:prSet phldrT="[텍스트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r>
            <a:rPr lang="ko-KR" altLang="en-US" sz="900" b="1" dirty="0">
              <a:solidFill>
                <a:srgbClr val="FFFFFF"/>
              </a:solidFill>
            </a:rPr>
            <a:t>평택보건소</a:t>
          </a:r>
        </a:p>
      </dgm:t>
    </dgm:pt>
    <dgm:pt modelId="{0CA19E0A-932B-4033-844F-3E0C5E27135D}" type="parTrans" cxnId="{A75E7BBD-488B-4AF3-862B-A301F54D6EC1}">
      <dgm:prSet/>
      <dgm:spPr/>
      <dgm:t>
        <a:bodyPr/>
        <a:lstStyle/>
        <a:p>
          <a:pPr latinLnBrk="1"/>
          <a:endParaRPr lang="ko-KR" altLang="en-US"/>
        </a:p>
      </dgm:t>
    </dgm:pt>
    <dgm:pt modelId="{71E38504-017C-4579-AB3C-DD795D4CEE0C}" type="sibTrans" cxnId="{A75E7BBD-488B-4AF3-862B-A301F54D6EC1}">
      <dgm:prSet/>
      <dgm:spPr/>
      <dgm:t>
        <a:bodyPr/>
        <a:lstStyle/>
        <a:p>
          <a:pPr latinLnBrk="1"/>
          <a:endParaRPr lang="ko-KR" altLang="en-US"/>
        </a:p>
      </dgm:t>
    </dgm:pt>
    <dgm:pt modelId="{DEC40512-9182-4FF5-8D4A-DD1D3F6AB663}">
      <dgm:prSet phldrT="[텍스트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r>
            <a:rPr lang="ko-KR" altLang="en-US" sz="900" b="1" dirty="0">
              <a:solidFill>
                <a:srgbClr val="FFFFFF"/>
              </a:solidFill>
            </a:rPr>
            <a:t>보건사업과</a:t>
          </a:r>
        </a:p>
      </dgm:t>
    </dgm:pt>
    <dgm:pt modelId="{DB1B2E64-EC14-4B48-8C4D-761F08747B89}" type="parTrans" cxnId="{7F05C169-AA68-46C3-B11B-A8EF8798E7D9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854EC66-F742-4B01-B3AD-9EE7EBF30008}" type="sibTrans" cxnId="{7F05C169-AA68-46C3-B11B-A8EF8798E7D9}">
      <dgm:prSet/>
      <dgm:spPr/>
      <dgm:t>
        <a:bodyPr/>
        <a:lstStyle/>
        <a:p>
          <a:pPr latinLnBrk="1"/>
          <a:endParaRPr lang="ko-KR" altLang="en-US"/>
        </a:p>
      </dgm:t>
    </dgm:pt>
    <dgm:pt modelId="{B23C0A0A-CCD4-49DD-AED4-A6F71B94B416}">
      <dgm:prSet phldrT="[텍스트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r>
            <a:rPr lang="ko-KR" altLang="en-US" sz="900" b="1" dirty="0">
              <a:solidFill>
                <a:srgbClr val="FFFFFF"/>
              </a:solidFill>
            </a:rPr>
            <a:t>건강증진과</a:t>
          </a:r>
        </a:p>
      </dgm:t>
    </dgm:pt>
    <dgm:pt modelId="{9493D677-6A4B-41F3-A97D-FC97B30E9ED0}" type="parTrans" cxnId="{64008614-86AA-4E81-B683-508AE0588A21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104E2B30-63DA-46A9-8092-3644E79F9CDD}" type="sibTrans" cxnId="{64008614-86AA-4E81-B683-508AE0588A21}">
      <dgm:prSet/>
      <dgm:spPr/>
      <dgm:t>
        <a:bodyPr/>
        <a:lstStyle/>
        <a:p>
          <a:pPr latinLnBrk="1"/>
          <a:endParaRPr lang="ko-KR" altLang="en-US"/>
        </a:p>
      </dgm:t>
    </dgm:pt>
    <dgm:pt modelId="{7BF3CBC5-CF07-444C-8F0D-58DBB67DE455}">
      <dgm:prSet phldrT="[텍스트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r>
            <a:rPr lang="ko-KR" altLang="en-US" sz="900" b="1" dirty="0" err="1">
              <a:solidFill>
                <a:srgbClr val="FFFFFF"/>
              </a:solidFill>
            </a:rPr>
            <a:t>안중보건지소</a:t>
          </a:r>
          <a:endParaRPr lang="ko-KR" altLang="en-US" sz="900" b="1" dirty="0">
            <a:solidFill>
              <a:srgbClr val="FFFFFF"/>
            </a:solidFill>
          </a:endParaRPr>
        </a:p>
      </dgm:t>
    </dgm:pt>
    <dgm:pt modelId="{BBBA512B-4C6C-42F8-90AA-AAC5C983673C}" type="parTrans" cxnId="{E50A42CF-6831-4F19-B86A-ACAF91028389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4E3EB7E-0353-4DDF-A12F-22414E8B3204}" type="sibTrans" cxnId="{E50A42CF-6831-4F19-B86A-ACAF91028389}">
      <dgm:prSet/>
      <dgm:spPr/>
      <dgm:t>
        <a:bodyPr/>
        <a:lstStyle/>
        <a:p>
          <a:pPr latinLnBrk="1"/>
          <a:endParaRPr lang="ko-KR" altLang="en-US"/>
        </a:p>
      </dgm:t>
    </dgm:pt>
    <dgm:pt modelId="{74F84080-6810-4BFA-A946-CDCBA657A7E3}">
      <dgm:prSet phldrT="[텍스트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보건행정팀</a:t>
          </a:r>
        </a:p>
      </dgm:t>
    </dgm:pt>
    <dgm:pt modelId="{1FF1B14A-5C3E-404E-9764-80D30EFE8758}" type="parTrans" cxnId="{F0BECD35-4216-42A3-94EB-97880BABB410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CC09AD9B-23AC-45C0-AAF5-FC072A5897A0}" type="sibTrans" cxnId="{F0BECD35-4216-42A3-94EB-97880BABB410}">
      <dgm:prSet/>
      <dgm:spPr/>
      <dgm:t>
        <a:bodyPr/>
        <a:lstStyle/>
        <a:p>
          <a:pPr latinLnBrk="1"/>
          <a:endParaRPr lang="ko-KR" altLang="en-US"/>
        </a:p>
      </dgm:t>
    </dgm:pt>
    <dgm:pt modelId="{A47F820F-4F22-4914-9059-257B510EF5B3}">
      <dgm:prSet phldrT="[텍스트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감염병관리팀</a:t>
          </a:r>
        </a:p>
      </dgm:t>
    </dgm:pt>
    <dgm:pt modelId="{96785F89-D40B-4EE7-8069-EBEC38F11C49}" type="parTrans" cxnId="{7E0B2412-7A06-4C2A-B2BB-C6972413A00C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DDC121D-93E1-4583-9F42-0DB080F28840}" type="sibTrans" cxnId="{7E0B2412-7A06-4C2A-B2BB-C6972413A00C}">
      <dgm:prSet/>
      <dgm:spPr/>
      <dgm:t>
        <a:bodyPr/>
        <a:lstStyle/>
        <a:p>
          <a:pPr latinLnBrk="1"/>
          <a:endParaRPr lang="ko-KR" altLang="en-US"/>
        </a:p>
      </dgm:t>
    </dgm:pt>
    <dgm:pt modelId="{6C37C128-323A-4DEC-A00A-7F33329764F8}">
      <dgm:prSet phldrT="[텍스트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의약관리팀</a:t>
          </a:r>
        </a:p>
      </dgm:t>
    </dgm:pt>
    <dgm:pt modelId="{481DF78C-31FE-461C-A0BB-43F462EB715F}" type="parTrans" cxnId="{F8352564-EAFA-4C89-A7D1-A83712757F60}">
      <dgm:prSet/>
      <dgm:spPr>
        <a:solidFill>
          <a:srgbClr val="8ACBC7"/>
        </a:solidFill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00FEE32C-C667-49D0-AC32-AC367E80F9AA}" type="sibTrans" cxnId="{F8352564-EAFA-4C89-A7D1-A83712757F60}">
      <dgm:prSet/>
      <dgm:spPr/>
      <dgm:t>
        <a:bodyPr/>
        <a:lstStyle/>
        <a:p>
          <a:pPr latinLnBrk="1"/>
          <a:endParaRPr lang="ko-KR" altLang="en-US"/>
        </a:p>
      </dgm:t>
    </dgm:pt>
    <dgm:pt modelId="{0AAF1CA9-9D30-4546-8189-8AA887186C02}">
      <dgm:prSet phldrT="[텍스트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민원진료팀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BD03BB79-726F-473A-87D1-FBF1CEF8578C}" type="parTrans" cxnId="{E1AC5565-16A1-4809-A7EE-7BD8548BC96E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38449D33-0AB1-43DF-A239-6C2BB52B731A}" type="sibTrans" cxnId="{E1AC5565-16A1-4809-A7EE-7BD8548BC96E}">
      <dgm:prSet/>
      <dgm:spPr/>
      <dgm:t>
        <a:bodyPr/>
        <a:lstStyle/>
        <a:p>
          <a:pPr latinLnBrk="1"/>
          <a:endParaRPr lang="ko-KR" altLang="en-US"/>
        </a:p>
      </dgm:t>
    </dgm:pt>
    <dgm:pt modelId="{1A222975-9963-41A6-A7BD-6CC4C6466892}">
      <dgm:prSet phldrT="[텍스트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건강증진팀</a:t>
          </a:r>
        </a:p>
      </dgm:t>
    </dgm:pt>
    <dgm:pt modelId="{12316DD4-65DD-4D11-8B64-26485F563306}" type="parTrans" cxnId="{2FB0CF18-2619-499F-A24A-9023CE02669B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9A30AFA-FDCE-4275-9BF8-64BF7B301241}" type="sibTrans" cxnId="{2FB0CF18-2619-499F-A24A-9023CE02669B}">
      <dgm:prSet/>
      <dgm:spPr/>
      <dgm:t>
        <a:bodyPr/>
        <a:lstStyle/>
        <a:p>
          <a:pPr latinLnBrk="1"/>
          <a:endParaRPr lang="ko-KR" altLang="en-US"/>
        </a:p>
      </dgm:t>
    </dgm:pt>
    <dgm:pt modelId="{73205DDE-D53C-4F3B-AA39-8D2A406C4272}">
      <dgm:prSet phldrT="[텍스트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만성관리질환팀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00969BB3-7B1A-4A0F-B7FB-2C467B9EE677}" type="parTrans" cxnId="{ED81DD35-F0B5-4A3B-AC3D-9E34624D3D9C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E143BFC-5F25-4C62-A348-2327C616C642}" type="sibTrans" cxnId="{ED81DD35-F0B5-4A3B-AC3D-9E34624D3D9C}">
      <dgm:prSet/>
      <dgm:spPr/>
      <dgm:t>
        <a:bodyPr/>
        <a:lstStyle/>
        <a:p>
          <a:pPr latinLnBrk="1"/>
          <a:endParaRPr lang="ko-KR" altLang="en-US"/>
        </a:p>
      </dgm:t>
    </dgm:pt>
    <dgm:pt modelId="{34594FB1-7087-4847-B86C-89C2939C35AC}">
      <dgm:prSet phldrT="[텍스트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모자건강지원팀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73904F71-360F-4C79-AA9D-C21AF4CF5FCC}" type="parTrans" cxnId="{7A461B7D-198B-4D4E-AC33-2B23DDD3D5E8}">
      <dgm:prSet/>
      <dgm:spPr>
        <a:solidFill>
          <a:srgbClr val="8ACBC7"/>
        </a:solidFill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D2E281CB-19AA-4549-B8CB-DD5D619E6A04}" type="sibTrans" cxnId="{7A461B7D-198B-4D4E-AC33-2B23DDD3D5E8}">
      <dgm:prSet/>
      <dgm:spPr/>
      <dgm:t>
        <a:bodyPr/>
        <a:lstStyle/>
        <a:p>
          <a:pPr latinLnBrk="1"/>
          <a:endParaRPr lang="ko-KR" altLang="en-US"/>
        </a:p>
      </dgm:t>
    </dgm:pt>
    <dgm:pt modelId="{07F8184A-C3A6-4F05-BF76-8423C4E3FBEA}">
      <dgm:prSet phldrT="[텍스트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정신건강팀</a:t>
          </a:r>
        </a:p>
      </dgm:t>
    </dgm:pt>
    <dgm:pt modelId="{C8D515F2-ADE8-4CD3-9274-97146EA0DF28}" type="parTrans" cxnId="{2E785B91-3D66-4FD1-8904-AFEFEE142388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CA07E344-0544-4788-9FF2-6B78E6F05C7A}" type="sibTrans" cxnId="{2E785B91-3D66-4FD1-8904-AFEFEE142388}">
      <dgm:prSet/>
      <dgm:spPr/>
      <dgm:t>
        <a:bodyPr/>
        <a:lstStyle/>
        <a:p>
          <a:pPr latinLnBrk="1"/>
          <a:endParaRPr lang="ko-KR" altLang="en-US"/>
        </a:p>
      </dgm:t>
    </dgm:pt>
    <dgm:pt modelId="{BBA9BDE6-45FF-452B-9A1E-EB3400646AFC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err="1">
              <a:solidFill>
                <a:schemeClr val="tx1"/>
              </a:solidFill>
            </a:rPr>
            <a:t>팽성보건지소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F82A875B-FCC9-4139-B9C7-43EF0200165F}" type="parTrans" cxnId="{279E8700-9046-43F3-A1AD-F9BA135AB60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1002A337-05D4-4FC2-8DC1-32F1D724BCE6}" type="sibTrans" cxnId="{279E8700-9046-43F3-A1AD-F9BA135AB604}">
      <dgm:prSet/>
      <dgm:spPr/>
      <dgm:t>
        <a:bodyPr/>
        <a:lstStyle/>
        <a:p>
          <a:pPr latinLnBrk="1"/>
          <a:endParaRPr lang="ko-KR" altLang="en-US"/>
        </a:p>
      </dgm:t>
    </dgm:pt>
    <dgm:pt modelId="{3E99B49B-4702-416E-90C0-352BC69C7CB6}">
      <dgm:prSet phldrT="[텍스트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보건행정팀</a:t>
          </a:r>
        </a:p>
      </dgm:t>
    </dgm:pt>
    <dgm:pt modelId="{F1391947-81E6-4C9F-A1A3-99E67EBC35A2}" type="parTrans" cxnId="{20903CFD-20EC-4ACA-8533-1F8BA3AD30D6}">
      <dgm:prSet/>
      <dgm:spPr>
        <a:solidFill>
          <a:srgbClr val="8ACBC7"/>
        </a:solidFill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3BFC45BE-1D5B-427A-A372-8E236FE207BE}" type="sibTrans" cxnId="{20903CFD-20EC-4ACA-8533-1F8BA3AD30D6}">
      <dgm:prSet/>
      <dgm:spPr/>
      <dgm:t>
        <a:bodyPr/>
        <a:lstStyle/>
        <a:p>
          <a:pPr latinLnBrk="1"/>
          <a:endParaRPr lang="ko-KR" altLang="en-US"/>
        </a:p>
      </dgm:t>
    </dgm:pt>
    <dgm:pt modelId="{9C977B4D-DE10-4110-AD3B-14584BA8B4F4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err="1">
              <a:solidFill>
                <a:schemeClr val="tx1"/>
              </a:solidFill>
            </a:rPr>
            <a:t>오성보건지소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DF90AE02-F84F-4F9F-9DAD-087F763C88D6}" type="parTrans" cxnId="{D17E6CC5-EBF8-4548-BD3C-44C0B73AADD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5C53A236-E371-41BA-91D2-B8C7D51DAAFA}" type="sibTrans" cxnId="{D17E6CC5-EBF8-4548-BD3C-44C0B73AADD2}">
      <dgm:prSet/>
      <dgm:spPr/>
      <dgm:t>
        <a:bodyPr/>
        <a:lstStyle/>
        <a:p>
          <a:pPr latinLnBrk="1"/>
          <a:endParaRPr lang="ko-KR" altLang="en-US"/>
        </a:p>
      </dgm:t>
    </dgm:pt>
    <dgm:pt modelId="{CDA20103-0A84-49CF-A8E7-003A40FC8724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err="1">
              <a:solidFill>
                <a:schemeClr val="tx1"/>
              </a:solidFill>
            </a:rPr>
            <a:t>청북보건지소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989E6672-48D9-43C1-BEA8-500E7E1CD514}" type="parTrans" cxnId="{52EBE274-22B2-4382-8A06-1E0E3DFA4759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F9FF2F01-7C8D-43CF-B957-4D7D9611BFD1}" type="sibTrans" cxnId="{52EBE274-22B2-4382-8A06-1E0E3DFA4759}">
      <dgm:prSet/>
      <dgm:spPr/>
      <dgm:t>
        <a:bodyPr/>
        <a:lstStyle/>
        <a:p>
          <a:pPr latinLnBrk="1"/>
          <a:endParaRPr lang="ko-KR" altLang="en-US"/>
        </a:p>
      </dgm:t>
    </dgm:pt>
    <dgm:pt modelId="{104903F5-E9B5-4EC6-8BFA-58854859B5E2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err="1">
              <a:solidFill>
                <a:schemeClr val="tx1"/>
              </a:solidFill>
            </a:rPr>
            <a:t>포승보건지소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924C8915-D4AB-45BA-B0ED-D944BB0C0D78}" type="parTrans" cxnId="{23E2C466-5360-43DC-BDD1-BF5FE1D1ACA3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8A02138-2D26-49FA-AC59-1AD89DF20A4A}" type="sibTrans" cxnId="{23E2C466-5360-43DC-BDD1-BF5FE1D1ACA3}">
      <dgm:prSet/>
      <dgm:spPr/>
      <dgm:t>
        <a:bodyPr/>
        <a:lstStyle/>
        <a:p>
          <a:pPr latinLnBrk="1"/>
          <a:endParaRPr lang="ko-KR" altLang="en-US"/>
        </a:p>
      </dgm:t>
    </dgm:pt>
    <dgm:pt modelId="{2702C622-BFE9-4A35-9D2F-0947F129DE8F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smtClean="0">
              <a:solidFill>
                <a:schemeClr val="tx1"/>
              </a:solidFill>
            </a:rPr>
            <a:t>현덕보건지소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49BC9C03-0CFE-4931-9995-7D93491A60F1}" type="parTrans" cxnId="{C7788096-E6ED-426C-B561-2151DF11823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6DF6C16E-1DD7-4295-82CF-D25E7B2FAA82}" type="sibTrans" cxnId="{C7788096-E6ED-426C-B561-2151DF11823D}">
      <dgm:prSet/>
      <dgm:spPr/>
      <dgm:t>
        <a:bodyPr/>
        <a:lstStyle/>
        <a:p>
          <a:pPr latinLnBrk="1"/>
          <a:endParaRPr lang="ko-KR" altLang="en-US"/>
        </a:p>
      </dgm:t>
    </dgm:pt>
    <dgm:pt modelId="{0B78434E-8F5F-4977-81B5-F80BA2B9F442}">
      <dgm:prSet phldrT="[텍스트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감염병의약팀</a:t>
          </a:r>
        </a:p>
      </dgm:t>
    </dgm:pt>
    <dgm:pt modelId="{5CC9C3ED-BBE3-44B6-906C-B25CD76B9F7F}" type="parTrans" cxnId="{4960AD58-B735-4F77-8D1C-C80B7201EA5D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27D18A5-5162-4A0A-85AC-6A59E4D1F160}" type="sibTrans" cxnId="{4960AD58-B735-4F77-8D1C-C80B7201EA5D}">
      <dgm:prSet/>
      <dgm:spPr/>
      <dgm:t>
        <a:bodyPr/>
        <a:lstStyle/>
        <a:p>
          <a:pPr latinLnBrk="1"/>
          <a:endParaRPr lang="ko-KR" altLang="en-US"/>
        </a:p>
      </dgm:t>
    </dgm:pt>
    <dgm:pt modelId="{64912CD8-9063-412F-AC82-28A4CA350A75}">
      <dgm:prSet phldrT="[텍스트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건강증진팀</a:t>
          </a:r>
        </a:p>
      </dgm:t>
    </dgm:pt>
    <dgm:pt modelId="{6C1B8EA1-202B-453C-9DF5-ABCCE2B4EAC9}" type="parTrans" cxnId="{9631B66F-0994-4082-A1D2-7C79B5410F6F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B2EAD019-9F72-42DC-8541-2452F2F6F2EA}" type="sibTrans" cxnId="{9631B66F-0994-4082-A1D2-7C79B5410F6F}">
      <dgm:prSet/>
      <dgm:spPr/>
      <dgm:t>
        <a:bodyPr/>
        <a:lstStyle/>
        <a:p>
          <a:pPr latinLnBrk="1"/>
          <a:endParaRPr lang="ko-KR" altLang="en-US"/>
        </a:p>
      </dgm:t>
    </dgm:pt>
    <dgm:pt modelId="{120DA468-A76B-4A15-952F-FD790C50BABD}">
      <dgm:prSet phldrT="[텍스트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민원진료팀</a:t>
          </a:r>
        </a:p>
      </dgm:t>
    </dgm:pt>
    <dgm:pt modelId="{D2563A88-5B29-4CAD-BCF9-CB5F3E69992C}" type="parTrans" cxnId="{CCBA0FEA-79A8-43E0-B1F3-439CA93EFAF4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1F71F5F5-D58A-436F-AE92-82BA0AAC4B08}" type="sibTrans" cxnId="{CCBA0FEA-79A8-43E0-B1F3-439CA93EFAF4}">
      <dgm:prSet/>
      <dgm:spPr/>
      <dgm:t>
        <a:bodyPr/>
        <a:lstStyle/>
        <a:p>
          <a:pPr latinLnBrk="1"/>
          <a:endParaRPr lang="ko-KR" altLang="en-US"/>
        </a:p>
      </dgm:t>
    </dgm:pt>
    <dgm:pt modelId="{CD7FE886-8007-4AE7-80D2-F5144C563368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err="1" smtClean="0">
              <a:solidFill>
                <a:schemeClr val="tx1"/>
              </a:solidFill>
            </a:rPr>
            <a:t>두정보건진료소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513C7885-6E05-4D59-8956-17408B0413C9}" type="parTrans" cxnId="{28D1CD8D-4EA6-49F5-A15D-33AD4488CCB7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F53E7FD1-5B3A-4884-AA61-EFEFEA9149C5}" type="sibTrans" cxnId="{28D1CD8D-4EA6-49F5-A15D-33AD4488CCB7}">
      <dgm:prSet/>
      <dgm:spPr/>
      <dgm:t>
        <a:bodyPr/>
        <a:lstStyle/>
        <a:p>
          <a:pPr latinLnBrk="1"/>
          <a:endParaRPr lang="ko-KR" altLang="en-US"/>
        </a:p>
      </dgm:t>
    </dgm:pt>
    <dgm:pt modelId="{F902AC3C-1E78-49EE-995D-AE17DDBA4682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err="1" smtClean="0">
              <a:solidFill>
                <a:schemeClr val="tx1"/>
              </a:solidFill>
            </a:rPr>
            <a:t>팽성원정보건진료소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E98E0AE4-9EBA-4EF3-A6E1-710AC72AE0D9}" type="parTrans" cxnId="{408E0220-5147-43E1-8E47-D06CEEC0800C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92338679-64C8-4012-B5DA-ABC14D957ECB}" type="sibTrans" cxnId="{408E0220-5147-43E1-8E47-D06CEEC0800C}">
      <dgm:prSet/>
      <dgm:spPr/>
      <dgm:t>
        <a:bodyPr/>
        <a:lstStyle/>
        <a:p>
          <a:pPr latinLnBrk="1"/>
          <a:endParaRPr lang="ko-KR" altLang="en-US"/>
        </a:p>
      </dgm:t>
    </dgm:pt>
    <dgm:pt modelId="{C40324C6-A1A3-4156-B163-7343320A0C1D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err="1" smtClean="0">
              <a:solidFill>
                <a:schemeClr val="tx1"/>
              </a:solidFill>
            </a:rPr>
            <a:t>어연보건진료소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906CC3AB-E1D5-44C5-A14F-65CE91CD89EF}" type="parTrans" cxnId="{65965E8B-3091-4036-A6B5-6863E52331C7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D6718B66-CE7F-4B8C-80F3-1E5DD1DF8DC6}" type="sibTrans" cxnId="{65965E8B-3091-4036-A6B5-6863E52331C7}">
      <dgm:prSet/>
      <dgm:spPr/>
      <dgm:t>
        <a:bodyPr/>
        <a:lstStyle/>
        <a:p>
          <a:pPr latinLnBrk="1"/>
          <a:endParaRPr lang="ko-KR" altLang="en-US"/>
        </a:p>
      </dgm:t>
    </dgm:pt>
    <dgm:pt modelId="{A80F1DCF-9F1C-460B-BA1D-D9AE068ACF5F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smtClean="0">
              <a:solidFill>
                <a:schemeClr val="tx1"/>
              </a:solidFill>
            </a:rPr>
            <a:t>포승원정보건진료소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20A8415A-0623-4F68-9D40-1B155CACCEF1}" type="parTrans" cxnId="{F8716190-EEF6-4B25-85C4-5F4334DAB7B1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0513C336-184B-4A48-B3C7-4B43D8DD5623}" type="sibTrans" cxnId="{F8716190-EEF6-4B25-85C4-5F4334DAB7B1}">
      <dgm:prSet/>
      <dgm:spPr/>
      <dgm:t>
        <a:bodyPr/>
        <a:lstStyle/>
        <a:p>
          <a:pPr latinLnBrk="1"/>
          <a:endParaRPr lang="ko-KR" altLang="en-US"/>
        </a:p>
      </dgm:t>
    </dgm:pt>
    <dgm:pt modelId="{7E7E63E5-1163-4ED9-8652-10942CE56F5B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smtClean="0">
              <a:solidFill>
                <a:schemeClr val="tx1"/>
              </a:solidFill>
            </a:rPr>
            <a:t>신영보건진료소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B1B836BE-CBFC-48DE-9FC9-194702810CD8}" type="parTrans" cxnId="{7E0438C8-ABD2-4205-A0F0-0BF4D331DA1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B683C548-8E8C-4DB0-A9B9-136F4BB0D84D}" type="sibTrans" cxnId="{7E0438C8-ABD2-4205-A0F0-0BF4D331DA12}">
      <dgm:prSet/>
      <dgm:spPr/>
      <dgm:t>
        <a:bodyPr/>
        <a:lstStyle/>
        <a:p>
          <a:pPr latinLnBrk="1"/>
          <a:endParaRPr lang="ko-KR" altLang="en-US"/>
        </a:p>
      </dgm:t>
    </dgm:pt>
    <dgm:pt modelId="{23BFE87A-6F45-476C-A4DB-AE6D4D26B8D0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smtClean="0">
              <a:solidFill>
                <a:schemeClr val="tx1"/>
              </a:solidFill>
            </a:rPr>
            <a:t>덕목보건진료소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2F5D99E5-4223-4CA8-B976-39B40EC3F099}" type="parTrans" cxnId="{9FF2D586-6AC4-49C8-9981-84FD28CF27BA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0F64C76-F500-4DB6-ADD6-DA2B2A72EBE3}" type="sibTrans" cxnId="{9FF2D586-6AC4-49C8-9981-84FD28CF27BA}">
      <dgm:prSet/>
      <dgm:spPr/>
      <dgm:t>
        <a:bodyPr/>
        <a:lstStyle/>
        <a:p>
          <a:pPr latinLnBrk="1"/>
          <a:endParaRPr lang="ko-KR" altLang="en-US"/>
        </a:p>
      </dgm:t>
    </dgm:pt>
    <dgm:pt modelId="{2386E6B5-228B-42DD-8D19-3CE36726AC1D}">
      <dgm:prSet phldrT="[텍스트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sz="800" dirty="0" smtClean="0">
              <a:solidFill>
                <a:schemeClr val="tx1"/>
              </a:solidFill>
            </a:rPr>
            <a:t>장수보건진료소</a:t>
          </a:r>
          <a:endParaRPr lang="ko-KR" altLang="en-US" sz="800" dirty="0">
            <a:solidFill>
              <a:schemeClr val="tx1"/>
            </a:solidFill>
          </a:endParaRPr>
        </a:p>
      </dgm:t>
    </dgm:pt>
    <dgm:pt modelId="{F9E57D11-FF89-4AB0-B8DD-925BADFD1C71}" type="parTrans" cxnId="{8F6171F9-E29A-4FC9-ADEE-44C105FC8CD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3CD4BE7A-5404-4E0C-B68E-E4A0F7DCF986}" type="sibTrans" cxnId="{8F6171F9-E29A-4FC9-ADEE-44C105FC8CDD}">
      <dgm:prSet/>
      <dgm:spPr/>
      <dgm:t>
        <a:bodyPr/>
        <a:lstStyle/>
        <a:p>
          <a:pPr latinLnBrk="1"/>
          <a:endParaRPr lang="ko-KR" altLang="en-US"/>
        </a:p>
      </dgm:t>
    </dgm:pt>
    <dgm:pt modelId="{968CF1C1-1CA3-456A-8CA8-CE2258192A31}">
      <dgm:prSet phldrT="[텍스트]" custT="1"/>
      <dgm:spPr>
        <a:solidFill>
          <a:srgbClr val="8ACBC7"/>
        </a:solidFill>
        <a:ln>
          <a:noFill/>
        </a:ln>
      </dgm:spPr>
      <dgm:t>
        <a:bodyPr/>
        <a:lstStyle/>
        <a:p>
          <a:pPr latinLnBrk="1"/>
          <a:r>
            <a:rPr lang="ko-KR" altLang="en-US" sz="800" b="1" dirty="0" smtClean="0">
              <a:solidFill>
                <a:schemeClr val="tx1"/>
              </a:solidFill>
            </a:rPr>
            <a:t>포승건강생활지원센터</a:t>
          </a:r>
          <a:endParaRPr lang="ko-KR" altLang="en-US" sz="800" b="1" dirty="0">
            <a:solidFill>
              <a:schemeClr val="tx1"/>
            </a:solidFill>
          </a:endParaRPr>
        </a:p>
      </dgm:t>
    </dgm:pt>
    <dgm:pt modelId="{E7D18C67-37EB-45AC-9AF3-35511A3F4A7C}" type="parTrans" cxnId="{EC5FED34-F520-4B3C-8676-3BE67C66BA7E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8CCEA4B-ED33-4E78-8191-3D77C91CD336}" type="sibTrans" cxnId="{EC5FED34-F520-4B3C-8676-3BE67C66BA7E}">
      <dgm:prSet/>
      <dgm:spPr/>
      <dgm:t>
        <a:bodyPr/>
        <a:lstStyle/>
        <a:p>
          <a:pPr latinLnBrk="1"/>
          <a:endParaRPr lang="ko-KR" altLang="en-US"/>
        </a:p>
      </dgm:t>
    </dgm:pt>
    <dgm:pt modelId="{37116127-CFBA-4A42-B350-80B30D369A05}">
      <dgm:prSet phldrT="[텍스트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치매관리팀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4B70E2C1-167F-47C2-A539-A5F9DBBCAB37}" type="parTrans" cxnId="{28CA630B-B22B-4542-81B2-D776A9BE3791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E7B5108D-5C19-4346-BEBE-9115B6A94A80}" type="sibTrans" cxnId="{28CA630B-B22B-4542-81B2-D776A9BE3791}">
      <dgm:prSet/>
      <dgm:spPr/>
      <dgm:t>
        <a:bodyPr/>
        <a:lstStyle/>
        <a:p>
          <a:pPr latinLnBrk="1"/>
          <a:endParaRPr lang="ko-KR" altLang="en-US"/>
        </a:p>
      </dgm:t>
    </dgm:pt>
    <dgm:pt modelId="{CD5381BA-588A-450B-929C-8802030F1D55}" type="pres">
      <dgm:prSet presAssocID="{80F16FF7-781F-4040-AF5B-EBC8BEBB8C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42A98B-8E44-414D-8A0E-FEB0D55A32C8}" type="pres">
      <dgm:prSet presAssocID="{5B041856-7790-4627-BA74-641A9FE3AF57}" presName="hierRoot1" presStyleCnt="0">
        <dgm:presLayoutVars>
          <dgm:hierBranch val="init"/>
        </dgm:presLayoutVars>
      </dgm:prSet>
      <dgm:spPr/>
    </dgm:pt>
    <dgm:pt modelId="{CF621A38-5FB9-4D40-A2E9-11A8F0318B76}" type="pres">
      <dgm:prSet presAssocID="{5B041856-7790-4627-BA74-641A9FE3AF57}" presName="rootComposite1" presStyleCnt="0"/>
      <dgm:spPr/>
    </dgm:pt>
    <dgm:pt modelId="{6A6BF69C-EC40-414F-A79E-C94B7B0F14FA}" type="pres">
      <dgm:prSet presAssocID="{5B041856-7790-4627-BA74-641A9FE3AF57}" presName="rootText1" presStyleLbl="node0" presStyleIdx="0" presStyleCnt="1" custScaleY="186577" custLinFactNeighborX="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C787CBC-5F05-4D9F-949D-4D725E752522}" type="pres">
      <dgm:prSet presAssocID="{5B041856-7790-4627-BA74-641A9FE3AF57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3DA2F0DF-419D-4496-9B2B-3D4B68851AFC}" type="pres">
      <dgm:prSet presAssocID="{5B041856-7790-4627-BA74-641A9FE3AF57}" presName="hierChild2" presStyleCnt="0"/>
      <dgm:spPr/>
    </dgm:pt>
    <dgm:pt modelId="{6B04636F-52B4-429B-AE0D-7EDCCFCD2EAD}" type="pres">
      <dgm:prSet presAssocID="{DB1B2E64-EC14-4B48-8C4D-761F08747B89}" presName="Name64" presStyleLbl="parChTrans1D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08FFFE76-6C19-4ACE-BDAE-9DA18B6FCCA3}" type="pres">
      <dgm:prSet presAssocID="{DEC40512-9182-4FF5-8D4A-DD1D3F6AB663}" presName="hierRoot2" presStyleCnt="0">
        <dgm:presLayoutVars>
          <dgm:hierBranch val="init"/>
        </dgm:presLayoutVars>
      </dgm:prSet>
      <dgm:spPr/>
    </dgm:pt>
    <dgm:pt modelId="{A97DA836-B698-43FC-BFEC-083B8E017D03}" type="pres">
      <dgm:prSet presAssocID="{DEC40512-9182-4FF5-8D4A-DD1D3F6AB663}" presName="rootComposite" presStyleCnt="0"/>
      <dgm:spPr/>
    </dgm:pt>
    <dgm:pt modelId="{C4C28F33-B18D-4D62-ACCA-72F482F67675}" type="pres">
      <dgm:prSet presAssocID="{DEC40512-9182-4FF5-8D4A-DD1D3F6AB663}" presName="rootText" presStyleLbl="node2" presStyleIdx="0" presStyleCnt="3" custLinFactNeighborX="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2710178-FA33-412E-833D-3A95F0861165}" type="pres">
      <dgm:prSet presAssocID="{DEC40512-9182-4FF5-8D4A-DD1D3F6AB663}" presName="rootConnector" presStyleLbl="node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457387E6-7DD3-4ECE-A334-3D56B76DE797}" type="pres">
      <dgm:prSet presAssocID="{DEC40512-9182-4FF5-8D4A-DD1D3F6AB663}" presName="hierChild4" presStyleCnt="0"/>
      <dgm:spPr/>
    </dgm:pt>
    <dgm:pt modelId="{E3DF5B3B-D7BA-4777-9B0C-C922E3335AD7}" type="pres">
      <dgm:prSet presAssocID="{1FF1B14A-5C3E-404E-9764-80D30EFE8758}" presName="Name64" presStyleLbl="parChTrans1D3" presStyleIdx="0" presStyleCnt="13"/>
      <dgm:spPr/>
      <dgm:t>
        <a:bodyPr/>
        <a:lstStyle/>
        <a:p>
          <a:pPr latinLnBrk="1"/>
          <a:endParaRPr lang="ko-KR" altLang="en-US"/>
        </a:p>
      </dgm:t>
    </dgm:pt>
    <dgm:pt modelId="{B77F0E57-7446-495F-B594-454DFA4B1B12}" type="pres">
      <dgm:prSet presAssocID="{74F84080-6810-4BFA-A946-CDCBA657A7E3}" presName="hierRoot2" presStyleCnt="0">
        <dgm:presLayoutVars>
          <dgm:hierBranch val="init"/>
        </dgm:presLayoutVars>
      </dgm:prSet>
      <dgm:spPr/>
    </dgm:pt>
    <dgm:pt modelId="{FD0C515D-4C33-427F-BF65-6EEF11B33CF8}" type="pres">
      <dgm:prSet presAssocID="{74F84080-6810-4BFA-A946-CDCBA657A7E3}" presName="rootComposite" presStyleCnt="0"/>
      <dgm:spPr/>
    </dgm:pt>
    <dgm:pt modelId="{202F5871-A671-4B3D-8ABA-A35A2C9753D2}" type="pres">
      <dgm:prSet presAssocID="{74F84080-6810-4BFA-A946-CDCBA657A7E3}" presName="rootText" presStyleLbl="node3" presStyleIdx="0" presStyleCnt="13" custLinFactNeighborX="5886" custLinFactNeighborY="-18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7BCBA8D-C104-4E4D-A39D-092C71092300}" type="pres">
      <dgm:prSet presAssocID="{74F84080-6810-4BFA-A946-CDCBA657A7E3}" presName="rootConnector" presStyleLbl="node3" presStyleIdx="0" presStyleCnt="13"/>
      <dgm:spPr/>
      <dgm:t>
        <a:bodyPr/>
        <a:lstStyle/>
        <a:p>
          <a:pPr latinLnBrk="1"/>
          <a:endParaRPr lang="ko-KR" altLang="en-US"/>
        </a:p>
      </dgm:t>
    </dgm:pt>
    <dgm:pt modelId="{56A62CAC-504F-42E0-BB2C-E5F22E00961F}" type="pres">
      <dgm:prSet presAssocID="{74F84080-6810-4BFA-A946-CDCBA657A7E3}" presName="hierChild4" presStyleCnt="0"/>
      <dgm:spPr/>
    </dgm:pt>
    <dgm:pt modelId="{D808C6D6-7340-40C5-9BB2-BEDF598F304E}" type="pres">
      <dgm:prSet presAssocID="{74F84080-6810-4BFA-A946-CDCBA657A7E3}" presName="hierChild5" presStyleCnt="0"/>
      <dgm:spPr/>
    </dgm:pt>
    <dgm:pt modelId="{E39E1B91-F95E-497D-BE70-6FC98874113E}" type="pres">
      <dgm:prSet presAssocID="{96785F89-D40B-4EE7-8069-EBEC38F11C49}" presName="Name64" presStyleLbl="parChTrans1D3" presStyleIdx="1" presStyleCnt="13"/>
      <dgm:spPr/>
      <dgm:t>
        <a:bodyPr/>
        <a:lstStyle/>
        <a:p>
          <a:pPr latinLnBrk="1"/>
          <a:endParaRPr lang="ko-KR" altLang="en-US"/>
        </a:p>
      </dgm:t>
    </dgm:pt>
    <dgm:pt modelId="{91CE1D8C-7560-4444-872F-6C408F9B6427}" type="pres">
      <dgm:prSet presAssocID="{A47F820F-4F22-4914-9059-257B510EF5B3}" presName="hierRoot2" presStyleCnt="0">
        <dgm:presLayoutVars>
          <dgm:hierBranch val="init"/>
        </dgm:presLayoutVars>
      </dgm:prSet>
      <dgm:spPr/>
    </dgm:pt>
    <dgm:pt modelId="{4BDAF608-D8FC-4752-9BFA-445B80AF32B1}" type="pres">
      <dgm:prSet presAssocID="{A47F820F-4F22-4914-9059-257B510EF5B3}" presName="rootComposite" presStyleCnt="0"/>
      <dgm:spPr/>
    </dgm:pt>
    <dgm:pt modelId="{9413475F-5128-4D9E-BD3D-F55D6CE5EA72}" type="pres">
      <dgm:prSet presAssocID="{A47F820F-4F22-4914-9059-257B510EF5B3}" presName="rootText" presStyleLbl="node3" presStyleIdx="1" presStyleCnt="13" custLinFactNeighborX="5886" custLinFactNeighborY="-462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05DF318-0060-499D-95F5-75D997124230}" type="pres">
      <dgm:prSet presAssocID="{A47F820F-4F22-4914-9059-257B510EF5B3}" presName="rootConnector" presStyleLbl="node3" presStyleIdx="1" presStyleCnt="13"/>
      <dgm:spPr/>
      <dgm:t>
        <a:bodyPr/>
        <a:lstStyle/>
        <a:p>
          <a:pPr latinLnBrk="1"/>
          <a:endParaRPr lang="ko-KR" altLang="en-US"/>
        </a:p>
      </dgm:t>
    </dgm:pt>
    <dgm:pt modelId="{94E93ABA-4698-471A-879C-DC1677FD1F0D}" type="pres">
      <dgm:prSet presAssocID="{A47F820F-4F22-4914-9059-257B510EF5B3}" presName="hierChild4" presStyleCnt="0"/>
      <dgm:spPr/>
    </dgm:pt>
    <dgm:pt modelId="{4F7CF561-E857-4A6D-B38C-A14C09C73839}" type="pres">
      <dgm:prSet presAssocID="{A47F820F-4F22-4914-9059-257B510EF5B3}" presName="hierChild5" presStyleCnt="0"/>
      <dgm:spPr/>
    </dgm:pt>
    <dgm:pt modelId="{1AEC670E-6FB6-465F-9AD9-50422D82A678}" type="pres">
      <dgm:prSet presAssocID="{481DF78C-31FE-461C-A0BB-43F462EB715F}" presName="Name64" presStyleLbl="parChTrans1D3" presStyleIdx="2" presStyleCnt="13"/>
      <dgm:spPr/>
      <dgm:t>
        <a:bodyPr/>
        <a:lstStyle/>
        <a:p>
          <a:pPr latinLnBrk="1"/>
          <a:endParaRPr lang="ko-KR" altLang="en-US"/>
        </a:p>
      </dgm:t>
    </dgm:pt>
    <dgm:pt modelId="{1AAB0BC7-41BD-4FDF-8542-F41BE85FA15D}" type="pres">
      <dgm:prSet presAssocID="{6C37C128-323A-4DEC-A00A-7F33329764F8}" presName="hierRoot2" presStyleCnt="0">
        <dgm:presLayoutVars>
          <dgm:hierBranch val="init"/>
        </dgm:presLayoutVars>
      </dgm:prSet>
      <dgm:spPr/>
    </dgm:pt>
    <dgm:pt modelId="{53BB9E4F-077E-4A18-AC17-0F925AE88467}" type="pres">
      <dgm:prSet presAssocID="{6C37C128-323A-4DEC-A00A-7F33329764F8}" presName="rootComposite" presStyleCnt="0"/>
      <dgm:spPr/>
    </dgm:pt>
    <dgm:pt modelId="{A61EF9FA-8C26-4EA0-8871-A997E799B34E}" type="pres">
      <dgm:prSet presAssocID="{6C37C128-323A-4DEC-A00A-7F33329764F8}" presName="rootText" presStyleLbl="node3" presStyleIdx="2" presStyleCnt="13" custLinFactNeighborX="5886" custLinFactNeighborY="-462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5CFA4F-1E2D-416A-BB57-53909D872BFD}" type="pres">
      <dgm:prSet presAssocID="{6C37C128-323A-4DEC-A00A-7F33329764F8}" presName="rootConnector" presStyleLbl="node3" presStyleIdx="2" presStyleCnt="13"/>
      <dgm:spPr/>
      <dgm:t>
        <a:bodyPr/>
        <a:lstStyle/>
        <a:p>
          <a:pPr latinLnBrk="1"/>
          <a:endParaRPr lang="ko-KR" altLang="en-US"/>
        </a:p>
      </dgm:t>
    </dgm:pt>
    <dgm:pt modelId="{35F2D120-2446-4733-A843-E3B8FBADFA21}" type="pres">
      <dgm:prSet presAssocID="{6C37C128-323A-4DEC-A00A-7F33329764F8}" presName="hierChild4" presStyleCnt="0"/>
      <dgm:spPr/>
    </dgm:pt>
    <dgm:pt modelId="{F7C09428-F96B-45D8-8178-DEACE259E785}" type="pres">
      <dgm:prSet presAssocID="{6C37C128-323A-4DEC-A00A-7F33329764F8}" presName="hierChild5" presStyleCnt="0"/>
      <dgm:spPr/>
    </dgm:pt>
    <dgm:pt modelId="{B368D49D-F49C-41A6-A4E6-D32A16D380C3}" type="pres">
      <dgm:prSet presAssocID="{BD03BB79-726F-473A-87D1-FBF1CEF8578C}" presName="Name64" presStyleLbl="parChTrans1D3" presStyleIdx="3" presStyleCnt="13"/>
      <dgm:spPr/>
      <dgm:t>
        <a:bodyPr/>
        <a:lstStyle/>
        <a:p>
          <a:pPr latinLnBrk="1"/>
          <a:endParaRPr lang="ko-KR" altLang="en-US"/>
        </a:p>
      </dgm:t>
    </dgm:pt>
    <dgm:pt modelId="{15DE3995-858B-4E7F-BCE8-E9CB26D2EB6D}" type="pres">
      <dgm:prSet presAssocID="{0AAF1CA9-9D30-4546-8189-8AA887186C02}" presName="hierRoot2" presStyleCnt="0">
        <dgm:presLayoutVars>
          <dgm:hierBranch val="init"/>
        </dgm:presLayoutVars>
      </dgm:prSet>
      <dgm:spPr/>
    </dgm:pt>
    <dgm:pt modelId="{B327645C-FB0B-45E8-8728-7A6FBF79E529}" type="pres">
      <dgm:prSet presAssocID="{0AAF1CA9-9D30-4546-8189-8AA887186C02}" presName="rootComposite" presStyleCnt="0"/>
      <dgm:spPr/>
    </dgm:pt>
    <dgm:pt modelId="{1F861C04-CBDA-4F16-A436-A34DFB278205}" type="pres">
      <dgm:prSet presAssocID="{0AAF1CA9-9D30-4546-8189-8AA887186C02}" presName="rootText" presStyleLbl="node3" presStyleIdx="3" presStyleCnt="13" custLinFactNeighborX="5886" custLinFactNeighborY="-462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46500EE-223F-4390-ABAA-B1D1AC7C2B14}" type="pres">
      <dgm:prSet presAssocID="{0AAF1CA9-9D30-4546-8189-8AA887186C02}" presName="rootConnector" presStyleLbl="node3" presStyleIdx="3" presStyleCnt="13"/>
      <dgm:spPr/>
      <dgm:t>
        <a:bodyPr/>
        <a:lstStyle/>
        <a:p>
          <a:pPr latinLnBrk="1"/>
          <a:endParaRPr lang="ko-KR" altLang="en-US"/>
        </a:p>
      </dgm:t>
    </dgm:pt>
    <dgm:pt modelId="{7E660B17-FF6B-4F6E-BFB4-BD908D3E2274}" type="pres">
      <dgm:prSet presAssocID="{0AAF1CA9-9D30-4546-8189-8AA887186C02}" presName="hierChild4" presStyleCnt="0"/>
      <dgm:spPr/>
    </dgm:pt>
    <dgm:pt modelId="{5CE35D05-6A06-4000-86DA-3BAD0A6D053F}" type="pres">
      <dgm:prSet presAssocID="{0AAF1CA9-9D30-4546-8189-8AA887186C02}" presName="hierChild5" presStyleCnt="0"/>
      <dgm:spPr/>
    </dgm:pt>
    <dgm:pt modelId="{0F7857F6-6637-4ECE-ADCE-E9A7A3B097BE}" type="pres">
      <dgm:prSet presAssocID="{DEC40512-9182-4FF5-8D4A-DD1D3F6AB663}" presName="hierChild5" presStyleCnt="0"/>
      <dgm:spPr/>
    </dgm:pt>
    <dgm:pt modelId="{D8C743E0-003F-4C28-9143-1EDCB9898592}" type="pres">
      <dgm:prSet presAssocID="{9493D677-6A4B-41F3-A97D-FC97B30E9ED0}" presName="Name64" presStyleLbl="parChTrans1D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75A17DF9-ECFA-454B-AC88-6AEBF70EE1CB}" type="pres">
      <dgm:prSet presAssocID="{B23C0A0A-CCD4-49DD-AED4-A6F71B94B416}" presName="hierRoot2" presStyleCnt="0">
        <dgm:presLayoutVars>
          <dgm:hierBranch val="init"/>
        </dgm:presLayoutVars>
      </dgm:prSet>
      <dgm:spPr/>
    </dgm:pt>
    <dgm:pt modelId="{AB34504B-8177-4197-9D35-16EEB859224F}" type="pres">
      <dgm:prSet presAssocID="{B23C0A0A-CCD4-49DD-AED4-A6F71B94B416}" presName="rootComposite" presStyleCnt="0"/>
      <dgm:spPr/>
    </dgm:pt>
    <dgm:pt modelId="{97B35D5E-EC6A-4A68-A0BC-904D385C469B}" type="pres">
      <dgm:prSet presAssocID="{B23C0A0A-CCD4-49DD-AED4-A6F71B94B416}" presName="rootText" presStyleLbl="node2" presStyleIdx="1" presStyleCnt="3" custLinFactNeighborX="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9B7CD54-E747-4C6D-BC3A-9FE637B9C314}" type="pres">
      <dgm:prSet presAssocID="{B23C0A0A-CCD4-49DD-AED4-A6F71B94B416}" presName="rootConnector" presStyleLbl="node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2B1CE461-521A-457B-ACA0-E10DBE2E3489}" type="pres">
      <dgm:prSet presAssocID="{B23C0A0A-CCD4-49DD-AED4-A6F71B94B416}" presName="hierChild4" presStyleCnt="0"/>
      <dgm:spPr/>
    </dgm:pt>
    <dgm:pt modelId="{9FA4251D-B8EE-414F-A461-C8C8E22D9E9F}" type="pres">
      <dgm:prSet presAssocID="{12316DD4-65DD-4D11-8B64-26485F563306}" presName="Name64" presStyleLbl="parChTrans1D3" presStyleIdx="4" presStyleCnt="13"/>
      <dgm:spPr/>
      <dgm:t>
        <a:bodyPr/>
        <a:lstStyle/>
        <a:p>
          <a:pPr latinLnBrk="1"/>
          <a:endParaRPr lang="ko-KR" altLang="en-US"/>
        </a:p>
      </dgm:t>
    </dgm:pt>
    <dgm:pt modelId="{A370849F-4408-40E8-9E7A-CC574C4073C2}" type="pres">
      <dgm:prSet presAssocID="{1A222975-9963-41A6-A7BD-6CC4C6466892}" presName="hierRoot2" presStyleCnt="0">
        <dgm:presLayoutVars>
          <dgm:hierBranch val="init"/>
        </dgm:presLayoutVars>
      </dgm:prSet>
      <dgm:spPr/>
    </dgm:pt>
    <dgm:pt modelId="{1B877456-1734-4E15-91C3-89ECDB77C241}" type="pres">
      <dgm:prSet presAssocID="{1A222975-9963-41A6-A7BD-6CC4C6466892}" presName="rootComposite" presStyleCnt="0"/>
      <dgm:spPr/>
    </dgm:pt>
    <dgm:pt modelId="{11178AD6-B3D2-400B-A53C-B0E6BB2B93E4}" type="pres">
      <dgm:prSet presAssocID="{1A222975-9963-41A6-A7BD-6CC4C6466892}" presName="rootText" presStyleLbl="node3" presStyleIdx="4" presStyleCnt="13" custLinFactNeighborX="5886" custLinFactNeighborY="147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F0B26A8-9839-4067-9BCA-8FD8D57C4F11}" type="pres">
      <dgm:prSet presAssocID="{1A222975-9963-41A6-A7BD-6CC4C6466892}" presName="rootConnector" presStyleLbl="node3" presStyleIdx="4" presStyleCnt="13"/>
      <dgm:spPr/>
      <dgm:t>
        <a:bodyPr/>
        <a:lstStyle/>
        <a:p>
          <a:pPr latinLnBrk="1"/>
          <a:endParaRPr lang="ko-KR" altLang="en-US"/>
        </a:p>
      </dgm:t>
    </dgm:pt>
    <dgm:pt modelId="{DCF62E90-EB85-453C-8B50-1EB84C15EA21}" type="pres">
      <dgm:prSet presAssocID="{1A222975-9963-41A6-A7BD-6CC4C6466892}" presName="hierChild4" presStyleCnt="0"/>
      <dgm:spPr/>
    </dgm:pt>
    <dgm:pt modelId="{5329CDAA-DA27-463D-A374-3BB515418FFF}" type="pres">
      <dgm:prSet presAssocID="{F82A875B-FCC9-4139-B9C7-43EF0200165F}" presName="Name64" presStyleLbl="parChTrans1D4" presStyleIdx="0" presStyleCnt="13"/>
      <dgm:spPr/>
      <dgm:t>
        <a:bodyPr/>
        <a:lstStyle/>
        <a:p>
          <a:pPr latinLnBrk="1"/>
          <a:endParaRPr lang="ko-KR" altLang="en-US"/>
        </a:p>
      </dgm:t>
    </dgm:pt>
    <dgm:pt modelId="{7C1E6A51-4742-41F7-AF12-8CDB8F44B70E}" type="pres">
      <dgm:prSet presAssocID="{BBA9BDE6-45FF-452B-9A1E-EB3400646AFC}" presName="hierRoot2" presStyleCnt="0">
        <dgm:presLayoutVars>
          <dgm:hierBranch val="init"/>
        </dgm:presLayoutVars>
      </dgm:prSet>
      <dgm:spPr/>
    </dgm:pt>
    <dgm:pt modelId="{ECE636E8-5081-4A47-893B-1928303285F1}" type="pres">
      <dgm:prSet presAssocID="{BBA9BDE6-45FF-452B-9A1E-EB3400646AFC}" presName="rootComposite" presStyleCnt="0"/>
      <dgm:spPr/>
    </dgm:pt>
    <dgm:pt modelId="{EC0EECEA-BDEC-4C88-8065-9BA2A2FC52ED}" type="pres">
      <dgm:prSet presAssocID="{BBA9BDE6-45FF-452B-9A1E-EB3400646AFC}" presName="rootText" presStyleLbl="node4" presStyleIdx="0" presStyleCnt="13" custScaleX="173785" custScaleY="50149" custLinFactNeighborX="12064" custLinFactNeighborY="1084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1D9305F-2431-45B4-AA95-656829F9DCC9}" type="pres">
      <dgm:prSet presAssocID="{BBA9BDE6-45FF-452B-9A1E-EB3400646AFC}" presName="rootConnector" presStyleLbl="node4" presStyleIdx="0" presStyleCnt="13"/>
      <dgm:spPr/>
      <dgm:t>
        <a:bodyPr/>
        <a:lstStyle/>
        <a:p>
          <a:pPr latinLnBrk="1"/>
          <a:endParaRPr lang="ko-KR" altLang="en-US"/>
        </a:p>
      </dgm:t>
    </dgm:pt>
    <dgm:pt modelId="{79767129-7B8A-40EA-80FD-3EA3FD753741}" type="pres">
      <dgm:prSet presAssocID="{BBA9BDE6-45FF-452B-9A1E-EB3400646AFC}" presName="hierChild4" presStyleCnt="0"/>
      <dgm:spPr/>
    </dgm:pt>
    <dgm:pt modelId="{6F694893-9E57-46DE-A0D8-FB30F4D5F6F7}" type="pres">
      <dgm:prSet presAssocID="{BBA9BDE6-45FF-452B-9A1E-EB3400646AFC}" presName="hierChild5" presStyleCnt="0"/>
      <dgm:spPr/>
    </dgm:pt>
    <dgm:pt modelId="{CE83BE93-F53E-4B99-BFCB-ED47E2579F79}" type="pres">
      <dgm:prSet presAssocID="{513C7885-6E05-4D59-8956-17408B0413C9}" presName="Name64" presStyleLbl="parChTrans1D4" presStyleIdx="1" presStyleCnt="13"/>
      <dgm:spPr/>
      <dgm:t>
        <a:bodyPr/>
        <a:lstStyle/>
        <a:p>
          <a:pPr latinLnBrk="1"/>
          <a:endParaRPr lang="ko-KR" altLang="en-US"/>
        </a:p>
      </dgm:t>
    </dgm:pt>
    <dgm:pt modelId="{5966662A-F0AD-451B-9DB7-8E47D46C637D}" type="pres">
      <dgm:prSet presAssocID="{CD7FE886-8007-4AE7-80D2-F5144C563368}" presName="hierRoot2" presStyleCnt="0">
        <dgm:presLayoutVars>
          <dgm:hierBranch val="init"/>
        </dgm:presLayoutVars>
      </dgm:prSet>
      <dgm:spPr/>
    </dgm:pt>
    <dgm:pt modelId="{75741EFE-2AE3-43FB-BBA8-4DF610F800F7}" type="pres">
      <dgm:prSet presAssocID="{CD7FE886-8007-4AE7-80D2-F5144C563368}" presName="rootComposite" presStyleCnt="0"/>
      <dgm:spPr/>
    </dgm:pt>
    <dgm:pt modelId="{93EEA538-7865-4DE3-8767-7573346E186C}" type="pres">
      <dgm:prSet presAssocID="{CD7FE886-8007-4AE7-80D2-F5144C563368}" presName="rootText" presStyleLbl="node4" presStyleIdx="1" presStyleCnt="13" custScaleX="173785" custScaleY="57053" custLinFactNeighborX="12064" custLinFactNeighborY="1122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309BD8-2822-4F2E-81AA-3B6D61257781}" type="pres">
      <dgm:prSet presAssocID="{CD7FE886-8007-4AE7-80D2-F5144C563368}" presName="rootConnector" presStyleLbl="node4" presStyleIdx="1" presStyleCnt="13"/>
      <dgm:spPr/>
      <dgm:t>
        <a:bodyPr/>
        <a:lstStyle/>
        <a:p>
          <a:pPr latinLnBrk="1"/>
          <a:endParaRPr lang="ko-KR" altLang="en-US"/>
        </a:p>
      </dgm:t>
    </dgm:pt>
    <dgm:pt modelId="{D441B182-1A08-45EB-BBE1-415B97862337}" type="pres">
      <dgm:prSet presAssocID="{CD7FE886-8007-4AE7-80D2-F5144C563368}" presName="hierChild4" presStyleCnt="0"/>
      <dgm:spPr/>
    </dgm:pt>
    <dgm:pt modelId="{5638FEC0-34D9-45E0-906D-43E37A28F790}" type="pres">
      <dgm:prSet presAssocID="{CD7FE886-8007-4AE7-80D2-F5144C563368}" presName="hierChild5" presStyleCnt="0"/>
      <dgm:spPr/>
    </dgm:pt>
    <dgm:pt modelId="{A64E2006-D8F0-4DC7-9312-7E6357ED66C8}" type="pres">
      <dgm:prSet presAssocID="{E98E0AE4-9EBA-4EF3-A6E1-710AC72AE0D9}" presName="Name64" presStyleLbl="parChTrans1D4" presStyleIdx="2" presStyleCnt="13"/>
      <dgm:spPr/>
      <dgm:t>
        <a:bodyPr/>
        <a:lstStyle/>
        <a:p>
          <a:pPr latinLnBrk="1"/>
          <a:endParaRPr lang="ko-KR" altLang="en-US"/>
        </a:p>
      </dgm:t>
    </dgm:pt>
    <dgm:pt modelId="{A726936E-F533-40FA-9031-D2CB71E70BEC}" type="pres">
      <dgm:prSet presAssocID="{F902AC3C-1E78-49EE-995D-AE17DDBA4682}" presName="hierRoot2" presStyleCnt="0">
        <dgm:presLayoutVars>
          <dgm:hierBranch val="init"/>
        </dgm:presLayoutVars>
      </dgm:prSet>
      <dgm:spPr/>
    </dgm:pt>
    <dgm:pt modelId="{BD05BA8D-3446-4101-BA17-83EDA14E0C28}" type="pres">
      <dgm:prSet presAssocID="{F902AC3C-1E78-49EE-995D-AE17DDBA4682}" presName="rootComposite" presStyleCnt="0"/>
      <dgm:spPr/>
    </dgm:pt>
    <dgm:pt modelId="{B6F9D7D3-9E74-4CD5-B4D6-95E41BD0DA6B}" type="pres">
      <dgm:prSet presAssocID="{F902AC3C-1E78-49EE-995D-AE17DDBA4682}" presName="rootText" presStyleLbl="node4" presStyleIdx="2" presStyleCnt="13" custScaleX="173785" custScaleY="57053" custLinFactNeighborX="12064" custLinFactNeighborY="8658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3F5ACF3-3A58-4030-8A58-4E193C273917}" type="pres">
      <dgm:prSet presAssocID="{F902AC3C-1E78-49EE-995D-AE17DDBA4682}" presName="rootConnector" presStyleLbl="node4" presStyleIdx="2" presStyleCnt="13"/>
      <dgm:spPr/>
      <dgm:t>
        <a:bodyPr/>
        <a:lstStyle/>
        <a:p>
          <a:pPr latinLnBrk="1"/>
          <a:endParaRPr lang="ko-KR" altLang="en-US"/>
        </a:p>
      </dgm:t>
    </dgm:pt>
    <dgm:pt modelId="{9410DAEB-F84E-42D6-AD6F-5C20E9F13612}" type="pres">
      <dgm:prSet presAssocID="{F902AC3C-1E78-49EE-995D-AE17DDBA4682}" presName="hierChild4" presStyleCnt="0"/>
      <dgm:spPr/>
    </dgm:pt>
    <dgm:pt modelId="{F057E0D9-104F-4859-AB77-F892EF02179A}" type="pres">
      <dgm:prSet presAssocID="{F902AC3C-1E78-49EE-995D-AE17DDBA4682}" presName="hierChild5" presStyleCnt="0"/>
      <dgm:spPr/>
    </dgm:pt>
    <dgm:pt modelId="{F54A1415-7A68-46A4-94A3-8819C3D22D6A}" type="pres">
      <dgm:prSet presAssocID="{1A222975-9963-41A6-A7BD-6CC4C6466892}" presName="hierChild5" presStyleCnt="0"/>
      <dgm:spPr/>
    </dgm:pt>
    <dgm:pt modelId="{107E1F9B-A44C-4DED-B03E-8B5D0851F9E2}" type="pres">
      <dgm:prSet presAssocID="{00969BB3-7B1A-4A0F-B7FB-2C467B9EE677}" presName="Name64" presStyleLbl="parChTrans1D3" presStyleIdx="5" presStyleCnt="13"/>
      <dgm:spPr/>
      <dgm:t>
        <a:bodyPr/>
        <a:lstStyle/>
        <a:p>
          <a:pPr latinLnBrk="1"/>
          <a:endParaRPr lang="ko-KR" altLang="en-US"/>
        </a:p>
      </dgm:t>
    </dgm:pt>
    <dgm:pt modelId="{3CBD5787-ABAE-4069-B4C2-BA9754704321}" type="pres">
      <dgm:prSet presAssocID="{73205DDE-D53C-4F3B-AA39-8D2A406C4272}" presName="hierRoot2" presStyleCnt="0">
        <dgm:presLayoutVars>
          <dgm:hierBranch val="init"/>
        </dgm:presLayoutVars>
      </dgm:prSet>
      <dgm:spPr/>
    </dgm:pt>
    <dgm:pt modelId="{2439FB29-C62A-4E42-9B80-561827F90E72}" type="pres">
      <dgm:prSet presAssocID="{73205DDE-D53C-4F3B-AA39-8D2A406C4272}" presName="rootComposite" presStyleCnt="0"/>
      <dgm:spPr/>
    </dgm:pt>
    <dgm:pt modelId="{9FA0ED83-B79A-4E45-A934-EA8A6C8F0677}" type="pres">
      <dgm:prSet presAssocID="{73205DDE-D53C-4F3B-AA39-8D2A406C4272}" presName="rootText" presStyleLbl="node3" presStyleIdx="5" presStyleCnt="13" custLinFactNeighborX="5886" custLinFactNeighborY="671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FBBD774-F0CB-40AC-A85D-750C216B5141}" type="pres">
      <dgm:prSet presAssocID="{73205DDE-D53C-4F3B-AA39-8D2A406C4272}" presName="rootConnector" presStyleLbl="node3" presStyleIdx="5" presStyleCnt="13"/>
      <dgm:spPr/>
      <dgm:t>
        <a:bodyPr/>
        <a:lstStyle/>
        <a:p>
          <a:pPr latinLnBrk="1"/>
          <a:endParaRPr lang="ko-KR" altLang="en-US"/>
        </a:p>
      </dgm:t>
    </dgm:pt>
    <dgm:pt modelId="{3137697F-1748-4E12-9425-894CF5369730}" type="pres">
      <dgm:prSet presAssocID="{73205DDE-D53C-4F3B-AA39-8D2A406C4272}" presName="hierChild4" presStyleCnt="0"/>
      <dgm:spPr/>
    </dgm:pt>
    <dgm:pt modelId="{96A5C4B3-BD2F-47C3-AE77-1901BC428A9D}" type="pres">
      <dgm:prSet presAssocID="{73205DDE-D53C-4F3B-AA39-8D2A406C4272}" presName="hierChild5" presStyleCnt="0"/>
      <dgm:spPr/>
    </dgm:pt>
    <dgm:pt modelId="{80D463F0-EB0B-4664-98B3-D96365FD9DA0}" type="pres">
      <dgm:prSet presAssocID="{73904F71-360F-4C79-AA9D-C21AF4CF5FCC}" presName="Name64" presStyleLbl="parChTrans1D3" presStyleIdx="6" presStyleCnt="13"/>
      <dgm:spPr/>
      <dgm:t>
        <a:bodyPr/>
        <a:lstStyle/>
        <a:p>
          <a:pPr latinLnBrk="1"/>
          <a:endParaRPr lang="ko-KR" altLang="en-US"/>
        </a:p>
      </dgm:t>
    </dgm:pt>
    <dgm:pt modelId="{959FE96C-5C38-4A23-876A-D36F2EC3DB10}" type="pres">
      <dgm:prSet presAssocID="{34594FB1-7087-4847-B86C-89C2939C35AC}" presName="hierRoot2" presStyleCnt="0">
        <dgm:presLayoutVars>
          <dgm:hierBranch val="init"/>
        </dgm:presLayoutVars>
      </dgm:prSet>
      <dgm:spPr/>
    </dgm:pt>
    <dgm:pt modelId="{09D65BA6-31E5-4DBD-9DBA-C1E503E001D5}" type="pres">
      <dgm:prSet presAssocID="{34594FB1-7087-4847-B86C-89C2939C35AC}" presName="rootComposite" presStyleCnt="0"/>
      <dgm:spPr/>
    </dgm:pt>
    <dgm:pt modelId="{16CFD02E-2CA7-4C6E-8F13-6C349F2136B1}" type="pres">
      <dgm:prSet presAssocID="{34594FB1-7087-4847-B86C-89C2939C35AC}" presName="rootText" presStyleLbl="node3" presStyleIdx="6" presStyleCnt="13" custLinFactNeighborX="5886" custLinFactNeighborY="-134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E015E7-57AE-4B86-AEE8-5F91E3CA3C02}" type="pres">
      <dgm:prSet presAssocID="{34594FB1-7087-4847-B86C-89C2939C35AC}" presName="rootConnector" presStyleLbl="node3" presStyleIdx="6" presStyleCnt="13"/>
      <dgm:spPr/>
      <dgm:t>
        <a:bodyPr/>
        <a:lstStyle/>
        <a:p>
          <a:pPr latinLnBrk="1"/>
          <a:endParaRPr lang="ko-KR" altLang="en-US"/>
        </a:p>
      </dgm:t>
    </dgm:pt>
    <dgm:pt modelId="{A110924A-37A3-4E22-A43C-C734C2A0D679}" type="pres">
      <dgm:prSet presAssocID="{34594FB1-7087-4847-B86C-89C2939C35AC}" presName="hierChild4" presStyleCnt="0"/>
      <dgm:spPr/>
    </dgm:pt>
    <dgm:pt modelId="{EE3579D2-8BAC-4FF0-97F1-F6C0D65B518F}" type="pres">
      <dgm:prSet presAssocID="{34594FB1-7087-4847-B86C-89C2939C35AC}" presName="hierChild5" presStyleCnt="0"/>
      <dgm:spPr/>
    </dgm:pt>
    <dgm:pt modelId="{6526EA52-D97F-4AD9-876D-862E7CB9EA9D}" type="pres">
      <dgm:prSet presAssocID="{C8D515F2-ADE8-4CD3-9274-97146EA0DF28}" presName="Name64" presStyleLbl="parChTrans1D3" presStyleIdx="7" presStyleCnt="13"/>
      <dgm:spPr/>
      <dgm:t>
        <a:bodyPr/>
        <a:lstStyle/>
        <a:p>
          <a:pPr latinLnBrk="1"/>
          <a:endParaRPr lang="ko-KR" altLang="en-US"/>
        </a:p>
      </dgm:t>
    </dgm:pt>
    <dgm:pt modelId="{F8B66754-5A38-4AA7-B607-3E3A97BF2A2A}" type="pres">
      <dgm:prSet presAssocID="{07F8184A-C3A6-4F05-BF76-8423C4E3FBEA}" presName="hierRoot2" presStyleCnt="0">
        <dgm:presLayoutVars>
          <dgm:hierBranch val="init"/>
        </dgm:presLayoutVars>
      </dgm:prSet>
      <dgm:spPr/>
    </dgm:pt>
    <dgm:pt modelId="{8FF7E32D-8E39-470E-8075-A9EC67F172F8}" type="pres">
      <dgm:prSet presAssocID="{07F8184A-C3A6-4F05-BF76-8423C4E3FBEA}" presName="rootComposite" presStyleCnt="0"/>
      <dgm:spPr/>
    </dgm:pt>
    <dgm:pt modelId="{8AAA0EE7-E85B-45FA-9A22-37C91BF082E9}" type="pres">
      <dgm:prSet presAssocID="{07F8184A-C3A6-4F05-BF76-8423C4E3FBEA}" presName="rootText" presStyleLbl="node3" presStyleIdx="7" presStyleCnt="13" custLinFactNeighborX="5886" custLinFactNeighborY="-2544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522CE66-515F-4679-B3C3-53C7748EEEE1}" type="pres">
      <dgm:prSet presAssocID="{07F8184A-C3A6-4F05-BF76-8423C4E3FBEA}" presName="rootConnector" presStyleLbl="node3" presStyleIdx="7" presStyleCnt="13"/>
      <dgm:spPr/>
      <dgm:t>
        <a:bodyPr/>
        <a:lstStyle/>
        <a:p>
          <a:pPr latinLnBrk="1"/>
          <a:endParaRPr lang="ko-KR" altLang="en-US"/>
        </a:p>
      </dgm:t>
    </dgm:pt>
    <dgm:pt modelId="{611728C7-2536-4A5A-8E26-369CC39AB115}" type="pres">
      <dgm:prSet presAssocID="{07F8184A-C3A6-4F05-BF76-8423C4E3FBEA}" presName="hierChild4" presStyleCnt="0"/>
      <dgm:spPr/>
    </dgm:pt>
    <dgm:pt modelId="{81593BAF-0186-42D1-8242-318CCDE41154}" type="pres">
      <dgm:prSet presAssocID="{07F8184A-C3A6-4F05-BF76-8423C4E3FBEA}" presName="hierChild5" presStyleCnt="0"/>
      <dgm:spPr/>
    </dgm:pt>
    <dgm:pt modelId="{F48F71A8-7723-41A6-8A19-7DBC5EF17800}" type="pres">
      <dgm:prSet presAssocID="{4B70E2C1-167F-47C2-A539-A5F9DBBCAB37}" presName="Name64" presStyleLbl="parChTrans1D3" presStyleIdx="8" presStyleCnt="13"/>
      <dgm:spPr/>
      <dgm:t>
        <a:bodyPr/>
        <a:lstStyle/>
        <a:p>
          <a:pPr latinLnBrk="1"/>
          <a:endParaRPr lang="ko-KR" altLang="en-US"/>
        </a:p>
      </dgm:t>
    </dgm:pt>
    <dgm:pt modelId="{7EF25360-0424-4196-8831-B4000F50FADC}" type="pres">
      <dgm:prSet presAssocID="{37116127-CFBA-4A42-B350-80B30D369A05}" presName="hierRoot2" presStyleCnt="0">
        <dgm:presLayoutVars>
          <dgm:hierBranch val="init"/>
        </dgm:presLayoutVars>
      </dgm:prSet>
      <dgm:spPr/>
    </dgm:pt>
    <dgm:pt modelId="{96A2EBAE-8AFA-4C90-B51D-0018D9A3D7A9}" type="pres">
      <dgm:prSet presAssocID="{37116127-CFBA-4A42-B350-80B30D369A05}" presName="rootComposite" presStyleCnt="0"/>
      <dgm:spPr/>
    </dgm:pt>
    <dgm:pt modelId="{36401FF6-168E-42DF-8C90-479B43B41EF1}" type="pres">
      <dgm:prSet presAssocID="{37116127-CFBA-4A42-B350-80B30D369A05}" presName="rootText" presStyleLbl="node3" presStyleIdx="8" presStyleCnt="13" custLinFactNeighborX="5886" custLinFactNeighborY="-2252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A92FC8-D8FD-4A71-8773-9BAB1A6AC1A9}" type="pres">
      <dgm:prSet presAssocID="{37116127-CFBA-4A42-B350-80B30D369A05}" presName="rootConnector" presStyleLbl="node3" presStyleIdx="8" presStyleCnt="13"/>
      <dgm:spPr/>
      <dgm:t>
        <a:bodyPr/>
        <a:lstStyle/>
        <a:p>
          <a:pPr latinLnBrk="1"/>
          <a:endParaRPr lang="ko-KR" altLang="en-US"/>
        </a:p>
      </dgm:t>
    </dgm:pt>
    <dgm:pt modelId="{7AA4EC39-18C1-4508-A7F1-E52D168FFCDE}" type="pres">
      <dgm:prSet presAssocID="{37116127-CFBA-4A42-B350-80B30D369A05}" presName="hierChild4" presStyleCnt="0"/>
      <dgm:spPr/>
    </dgm:pt>
    <dgm:pt modelId="{F97FEAD8-E31C-4EBE-B3B9-A049DF7F1405}" type="pres">
      <dgm:prSet presAssocID="{37116127-CFBA-4A42-B350-80B30D369A05}" presName="hierChild5" presStyleCnt="0"/>
      <dgm:spPr/>
    </dgm:pt>
    <dgm:pt modelId="{16A25AE7-D012-4B1E-B246-79D10559DC88}" type="pres">
      <dgm:prSet presAssocID="{B23C0A0A-CCD4-49DD-AED4-A6F71B94B416}" presName="hierChild5" presStyleCnt="0"/>
      <dgm:spPr/>
    </dgm:pt>
    <dgm:pt modelId="{9C4F44D7-83C1-4680-B6D2-AEC5878D24CA}" type="pres">
      <dgm:prSet presAssocID="{BBBA512B-4C6C-42F8-90AA-AAC5C983673C}" presName="Name64" presStyleLbl="parChTrans1D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23868377-0EB8-4F97-9DBA-F292A9526410}" type="pres">
      <dgm:prSet presAssocID="{7BF3CBC5-CF07-444C-8F0D-58DBB67DE455}" presName="hierRoot2" presStyleCnt="0">
        <dgm:presLayoutVars>
          <dgm:hierBranch val="init"/>
        </dgm:presLayoutVars>
      </dgm:prSet>
      <dgm:spPr/>
    </dgm:pt>
    <dgm:pt modelId="{F5A77FBF-9A7C-4FA0-A529-91FF783E3484}" type="pres">
      <dgm:prSet presAssocID="{7BF3CBC5-CF07-444C-8F0D-58DBB67DE455}" presName="rootComposite" presStyleCnt="0"/>
      <dgm:spPr/>
    </dgm:pt>
    <dgm:pt modelId="{9D0A01AF-3B18-4C7B-9AFF-F341D9BFCFBB}" type="pres">
      <dgm:prSet presAssocID="{7BF3CBC5-CF07-444C-8F0D-58DBB67DE455}" presName="rootText" presStyleLbl="node2" presStyleIdx="2" presStyleCnt="3" custLinFactNeighborX="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133605F-EC5C-4436-849C-99A9BEB23AAE}" type="pres">
      <dgm:prSet presAssocID="{7BF3CBC5-CF07-444C-8F0D-58DBB67DE455}" presName="rootConnector" presStyleLbl="node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1A2E105A-74B4-40C0-B8C9-5F25C8DBF427}" type="pres">
      <dgm:prSet presAssocID="{7BF3CBC5-CF07-444C-8F0D-58DBB67DE455}" presName="hierChild4" presStyleCnt="0"/>
      <dgm:spPr/>
    </dgm:pt>
    <dgm:pt modelId="{AA415645-9088-4B35-8BC5-E75F9FD078C2}" type="pres">
      <dgm:prSet presAssocID="{F1391947-81E6-4C9F-A1A3-99E67EBC35A2}" presName="Name64" presStyleLbl="parChTrans1D3" presStyleIdx="9" presStyleCnt="13"/>
      <dgm:spPr/>
      <dgm:t>
        <a:bodyPr/>
        <a:lstStyle/>
        <a:p>
          <a:pPr latinLnBrk="1"/>
          <a:endParaRPr lang="ko-KR" altLang="en-US"/>
        </a:p>
      </dgm:t>
    </dgm:pt>
    <dgm:pt modelId="{9C5A2F65-CE62-4C20-A25D-09677BE37149}" type="pres">
      <dgm:prSet presAssocID="{3E99B49B-4702-416E-90C0-352BC69C7CB6}" presName="hierRoot2" presStyleCnt="0">
        <dgm:presLayoutVars>
          <dgm:hierBranch val="init"/>
        </dgm:presLayoutVars>
      </dgm:prSet>
      <dgm:spPr/>
    </dgm:pt>
    <dgm:pt modelId="{8C6576D8-AC86-4569-ADC1-A22025AEB642}" type="pres">
      <dgm:prSet presAssocID="{3E99B49B-4702-416E-90C0-352BC69C7CB6}" presName="rootComposite" presStyleCnt="0"/>
      <dgm:spPr/>
    </dgm:pt>
    <dgm:pt modelId="{32851A05-3031-4333-94EF-17B85BEAFB67}" type="pres">
      <dgm:prSet presAssocID="{3E99B49B-4702-416E-90C0-352BC69C7CB6}" presName="rootText" presStyleLbl="node3" presStyleIdx="9" presStyleCnt="13" custLinFactNeighborX="5886" custLinFactNeighborY="3037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0C9760-40BC-4BA0-8048-4D1E4709F4A1}" type="pres">
      <dgm:prSet presAssocID="{3E99B49B-4702-416E-90C0-352BC69C7CB6}" presName="rootConnector" presStyleLbl="node3" presStyleIdx="9" presStyleCnt="13"/>
      <dgm:spPr/>
      <dgm:t>
        <a:bodyPr/>
        <a:lstStyle/>
        <a:p>
          <a:pPr latinLnBrk="1"/>
          <a:endParaRPr lang="ko-KR" altLang="en-US"/>
        </a:p>
      </dgm:t>
    </dgm:pt>
    <dgm:pt modelId="{A7BC9BBC-27C6-4B53-94F3-3D7C09D8E4DA}" type="pres">
      <dgm:prSet presAssocID="{3E99B49B-4702-416E-90C0-352BC69C7CB6}" presName="hierChild4" presStyleCnt="0"/>
      <dgm:spPr/>
    </dgm:pt>
    <dgm:pt modelId="{EEFAA2AA-38AF-4E04-94B0-F52373F1B920}" type="pres">
      <dgm:prSet presAssocID="{DF90AE02-F84F-4F9F-9DAD-087F763C88D6}" presName="Name64" presStyleLbl="parChTrans1D4" presStyleIdx="3" presStyleCnt="13"/>
      <dgm:spPr/>
      <dgm:t>
        <a:bodyPr/>
        <a:lstStyle/>
        <a:p>
          <a:pPr latinLnBrk="1"/>
          <a:endParaRPr lang="ko-KR" altLang="en-US"/>
        </a:p>
      </dgm:t>
    </dgm:pt>
    <dgm:pt modelId="{61E0B1ED-C9A5-4556-94E7-2C1E7EDD7811}" type="pres">
      <dgm:prSet presAssocID="{9C977B4D-DE10-4110-AD3B-14584BA8B4F4}" presName="hierRoot2" presStyleCnt="0">
        <dgm:presLayoutVars>
          <dgm:hierBranch val="init"/>
        </dgm:presLayoutVars>
      </dgm:prSet>
      <dgm:spPr/>
    </dgm:pt>
    <dgm:pt modelId="{DCEA4320-2108-4013-A306-21512D45C983}" type="pres">
      <dgm:prSet presAssocID="{9C977B4D-DE10-4110-AD3B-14584BA8B4F4}" presName="rootComposite" presStyleCnt="0"/>
      <dgm:spPr/>
    </dgm:pt>
    <dgm:pt modelId="{E70FF235-48B0-49A9-A7DC-8FAAB3C0AF39}" type="pres">
      <dgm:prSet presAssocID="{9C977B4D-DE10-4110-AD3B-14584BA8B4F4}" presName="rootText" presStyleLbl="node4" presStyleIdx="3" presStyleCnt="13" custScaleX="173785" custScaleY="57053" custLinFactNeighborX="12987" custLinFactNeighborY="9308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E26561-8A6E-457C-B1F5-3EDBE6F5C0A4}" type="pres">
      <dgm:prSet presAssocID="{9C977B4D-DE10-4110-AD3B-14584BA8B4F4}" presName="rootConnector" presStyleLbl="node4" presStyleIdx="3" presStyleCnt="13"/>
      <dgm:spPr/>
      <dgm:t>
        <a:bodyPr/>
        <a:lstStyle/>
        <a:p>
          <a:pPr latinLnBrk="1"/>
          <a:endParaRPr lang="ko-KR" altLang="en-US"/>
        </a:p>
      </dgm:t>
    </dgm:pt>
    <dgm:pt modelId="{A4819C60-781B-4D22-98E5-24065F39F63C}" type="pres">
      <dgm:prSet presAssocID="{9C977B4D-DE10-4110-AD3B-14584BA8B4F4}" presName="hierChild4" presStyleCnt="0"/>
      <dgm:spPr/>
    </dgm:pt>
    <dgm:pt modelId="{1CE430E6-F188-4789-A311-E7A6F94D1A1C}" type="pres">
      <dgm:prSet presAssocID="{9C977B4D-DE10-4110-AD3B-14584BA8B4F4}" presName="hierChild5" presStyleCnt="0"/>
      <dgm:spPr/>
    </dgm:pt>
    <dgm:pt modelId="{56D3734B-418F-40A0-9218-10D87867C793}" type="pres">
      <dgm:prSet presAssocID="{989E6672-48D9-43C1-BEA8-500E7E1CD514}" presName="Name64" presStyleLbl="parChTrans1D4" presStyleIdx="4" presStyleCnt="13"/>
      <dgm:spPr/>
      <dgm:t>
        <a:bodyPr/>
        <a:lstStyle/>
        <a:p>
          <a:pPr latinLnBrk="1"/>
          <a:endParaRPr lang="ko-KR" altLang="en-US"/>
        </a:p>
      </dgm:t>
    </dgm:pt>
    <dgm:pt modelId="{447932ED-C874-4B61-A7A5-89BA0CDE5AD7}" type="pres">
      <dgm:prSet presAssocID="{CDA20103-0A84-49CF-A8E7-003A40FC8724}" presName="hierRoot2" presStyleCnt="0">
        <dgm:presLayoutVars>
          <dgm:hierBranch val="init"/>
        </dgm:presLayoutVars>
      </dgm:prSet>
      <dgm:spPr/>
    </dgm:pt>
    <dgm:pt modelId="{477D7C0D-AE11-48FC-B41F-887B08601843}" type="pres">
      <dgm:prSet presAssocID="{CDA20103-0A84-49CF-A8E7-003A40FC8724}" presName="rootComposite" presStyleCnt="0"/>
      <dgm:spPr/>
    </dgm:pt>
    <dgm:pt modelId="{C4CE96F3-7546-401C-A2B0-1833A03BD3F9}" type="pres">
      <dgm:prSet presAssocID="{CDA20103-0A84-49CF-A8E7-003A40FC8724}" presName="rootText" presStyleLbl="node4" presStyleIdx="4" presStyleCnt="13" custScaleX="173785" custScaleY="57053" custLinFactNeighborX="12725" custLinFactNeighborY="8032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EC7E840-7B10-4000-9F36-FC0DB913B9C2}" type="pres">
      <dgm:prSet presAssocID="{CDA20103-0A84-49CF-A8E7-003A40FC8724}" presName="rootConnector" presStyleLbl="node4" presStyleIdx="4" presStyleCnt="13"/>
      <dgm:spPr/>
      <dgm:t>
        <a:bodyPr/>
        <a:lstStyle/>
        <a:p>
          <a:pPr latinLnBrk="1"/>
          <a:endParaRPr lang="ko-KR" altLang="en-US"/>
        </a:p>
      </dgm:t>
    </dgm:pt>
    <dgm:pt modelId="{7655678F-8995-4924-9549-2F8E7BE63CB2}" type="pres">
      <dgm:prSet presAssocID="{CDA20103-0A84-49CF-A8E7-003A40FC8724}" presName="hierChild4" presStyleCnt="0"/>
      <dgm:spPr/>
    </dgm:pt>
    <dgm:pt modelId="{7870423E-0D61-45F0-B312-2ED668667394}" type="pres">
      <dgm:prSet presAssocID="{CDA20103-0A84-49CF-A8E7-003A40FC8724}" presName="hierChild5" presStyleCnt="0"/>
      <dgm:spPr/>
    </dgm:pt>
    <dgm:pt modelId="{4CA30F54-BDA9-4C79-97E7-8F278B475D29}" type="pres">
      <dgm:prSet presAssocID="{924C8915-D4AB-45BA-B0ED-D944BB0C0D78}" presName="Name64" presStyleLbl="parChTrans1D4" presStyleIdx="5" presStyleCnt="13"/>
      <dgm:spPr/>
      <dgm:t>
        <a:bodyPr/>
        <a:lstStyle/>
        <a:p>
          <a:pPr latinLnBrk="1"/>
          <a:endParaRPr lang="ko-KR" altLang="en-US"/>
        </a:p>
      </dgm:t>
    </dgm:pt>
    <dgm:pt modelId="{FB869DF8-D979-4CB0-B355-B7BD4DABA13B}" type="pres">
      <dgm:prSet presAssocID="{104903F5-E9B5-4EC6-8BFA-58854859B5E2}" presName="hierRoot2" presStyleCnt="0">
        <dgm:presLayoutVars>
          <dgm:hierBranch val="init"/>
        </dgm:presLayoutVars>
      </dgm:prSet>
      <dgm:spPr/>
    </dgm:pt>
    <dgm:pt modelId="{72518977-044D-4C62-8FBD-BBD31D585EAE}" type="pres">
      <dgm:prSet presAssocID="{104903F5-E9B5-4EC6-8BFA-58854859B5E2}" presName="rootComposite" presStyleCnt="0"/>
      <dgm:spPr/>
    </dgm:pt>
    <dgm:pt modelId="{4CB37969-984C-4B43-A742-D902344D661E}" type="pres">
      <dgm:prSet presAssocID="{104903F5-E9B5-4EC6-8BFA-58854859B5E2}" presName="rootText" presStyleLbl="node4" presStyleIdx="5" presStyleCnt="13" custScaleX="173785" custScaleY="57053" custLinFactNeighborX="11698" custLinFactNeighborY="6624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93DD72D-DF2D-4E0A-AE6A-B26E5C7FD39D}" type="pres">
      <dgm:prSet presAssocID="{104903F5-E9B5-4EC6-8BFA-58854859B5E2}" presName="rootConnector" presStyleLbl="node4" presStyleIdx="5" presStyleCnt="13"/>
      <dgm:spPr/>
      <dgm:t>
        <a:bodyPr/>
        <a:lstStyle/>
        <a:p>
          <a:pPr latinLnBrk="1"/>
          <a:endParaRPr lang="ko-KR" altLang="en-US"/>
        </a:p>
      </dgm:t>
    </dgm:pt>
    <dgm:pt modelId="{2E8707F2-4F5F-471E-B4D0-B5F5ACBC9498}" type="pres">
      <dgm:prSet presAssocID="{104903F5-E9B5-4EC6-8BFA-58854859B5E2}" presName="hierChild4" presStyleCnt="0"/>
      <dgm:spPr/>
    </dgm:pt>
    <dgm:pt modelId="{AC73768A-2206-453B-BC76-87CF48A3C188}" type="pres">
      <dgm:prSet presAssocID="{104903F5-E9B5-4EC6-8BFA-58854859B5E2}" presName="hierChild5" presStyleCnt="0"/>
      <dgm:spPr/>
    </dgm:pt>
    <dgm:pt modelId="{128A99D1-7565-4D97-9E4A-DBE963CED39D}" type="pres">
      <dgm:prSet presAssocID="{49BC9C03-0CFE-4931-9995-7D93491A60F1}" presName="Name64" presStyleLbl="parChTrans1D4" presStyleIdx="6" presStyleCnt="13"/>
      <dgm:spPr/>
      <dgm:t>
        <a:bodyPr/>
        <a:lstStyle/>
        <a:p>
          <a:pPr latinLnBrk="1"/>
          <a:endParaRPr lang="ko-KR" altLang="en-US"/>
        </a:p>
      </dgm:t>
    </dgm:pt>
    <dgm:pt modelId="{5EBABA5E-9970-40B8-80FF-65C36ED09F56}" type="pres">
      <dgm:prSet presAssocID="{2702C622-BFE9-4A35-9D2F-0947F129DE8F}" presName="hierRoot2" presStyleCnt="0">
        <dgm:presLayoutVars>
          <dgm:hierBranch val="init"/>
        </dgm:presLayoutVars>
      </dgm:prSet>
      <dgm:spPr/>
    </dgm:pt>
    <dgm:pt modelId="{E8DE45C0-DC08-4986-AB39-D95506EE29E2}" type="pres">
      <dgm:prSet presAssocID="{2702C622-BFE9-4A35-9D2F-0947F129DE8F}" presName="rootComposite" presStyleCnt="0"/>
      <dgm:spPr/>
    </dgm:pt>
    <dgm:pt modelId="{953A1723-E1F5-467B-92A7-ADF2EA75FFCE}" type="pres">
      <dgm:prSet presAssocID="{2702C622-BFE9-4A35-9D2F-0947F129DE8F}" presName="rootText" presStyleLbl="node4" presStyleIdx="6" presStyleCnt="13" custScaleX="173785" custScaleY="57053" custLinFactNeighborX="12987" custLinFactNeighborY="6367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AFB8E1F-BC51-4BB0-9641-119773F02419}" type="pres">
      <dgm:prSet presAssocID="{2702C622-BFE9-4A35-9D2F-0947F129DE8F}" presName="rootConnector" presStyleLbl="node4" presStyleIdx="6" presStyleCnt="13"/>
      <dgm:spPr/>
      <dgm:t>
        <a:bodyPr/>
        <a:lstStyle/>
        <a:p>
          <a:pPr latinLnBrk="1"/>
          <a:endParaRPr lang="ko-KR" altLang="en-US"/>
        </a:p>
      </dgm:t>
    </dgm:pt>
    <dgm:pt modelId="{C6D4FB86-DE83-44FB-96F6-CBDC61E04969}" type="pres">
      <dgm:prSet presAssocID="{2702C622-BFE9-4A35-9D2F-0947F129DE8F}" presName="hierChild4" presStyleCnt="0"/>
      <dgm:spPr/>
    </dgm:pt>
    <dgm:pt modelId="{4A600F3D-FF9F-4E52-AADB-13957646A44B}" type="pres">
      <dgm:prSet presAssocID="{2702C622-BFE9-4A35-9D2F-0947F129DE8F}" presName="hierChild5" presStyleCnt="0"/>
      <dgm:spPr/>
    </dgm:pt>
    <dgm:pt modelId="{D9DDAC53-3021-4703-BDEA-5B4BB828481D}" type="pres">
      <dgm:prSet presAssocID="{906CC3AB-E1D5-44C5-A14F-65CE91CD89EF}" presName="Name64" presStyleLbl="parChTrans1D4" presStyleIdx="7" presStyleCnt="13"/>
      <dgm:spPr/>
      <dgm:t>
        <a:bodyPr/>
        <a:lstStyle/>
        <a:p>
          <a:pPr latinLnBrk="1"/>
          <a:endParaRPr lang="ko-KR" altLang="en-US"/>
        </a:p>
      </dgm:t>
    </dgm:pt>
    <dgm:pt modelId="{4C30B5C1-436A-49E5-939D-D9E78C92CECD}" type="pres">
      <dgm:prSet presAssocID="{C40324C6-A1A3-4156-B163-7343320A0C1D}" presName="hierRoot2" presStyleCnt="0">
        <dgm:presLayoutVars>
          <dgm:hierBranch val="init"/>
        </dgm:presLayoutVars>
      </dgm:prSet>
      <dgm:spPr/>
    </dgm:pt>
    <dgm:pt modelId="{1C87F7BC-6562-4AFE-9E23-94FC07296A0E}" type="pres">
      <dgm:prSet presAssocID="{C40324C6-A1A3-4156-B163-7343320A0C1D}" presName="rootComposite" presStyleCnt="0"/>
      <dgm:spPr/>
    </dgm:pt>
    <dgm:pt modelId="{E9B4551D-3F6F-48B7-BACB-06C2F8E2589A}" type="pres">
      <dgm:prSet presAssocID="{C40324C6-A1A3-4156-B163-7343320A0C1D}" presName="rootText" presStyleLbl="node4" presStyleIdx="7" presStyleCnt="13" custScaleX="173785" custScaleY="57053" custLinFactNeighborX="12987" custLinFactNeighborY="61108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2D88D0-766C-4173-B1F1-7CE0A53F8978}" type="pres">
      <dgm:prSet presAssocID="{C40324C6-A1A3-4156-B163-7343320A0C1D}" presName="rootConnector" presStyleLbl="node4" presStyleIdx="7" presStyleCnt="13"/>
      <dgm:spPr/>
      <dgm:t>
        <a:bodyPr/>
        <a:lstStyle/>
        <a:p>
          <a:pPr latinLnBrk="1"/>
          <a:endParaRPr lang="ko-KR" altLang="en-US"/>
        </a:p>
      </dgm:t>
    </dgm:pt>
    <dgm:pt modelId="{2CB6AC61-1A47-4A15-A94B-2EA7CFE899FA}" type="pres">
      <dgm:prSet presAssocID="{C40324C6-A1A3-4156-B163-7343320A0C1D}" presName="hierChild4" presStyleCnt="0"/>
      <dgm:spPr/>
    </dgm:pt>
    <dgm:pt modelId="{E9E43633-740E-47BD-9A74-34D2C0870CCA}" type="pres">
      <dgm:prSet presAssocID="{C40324C6-A1A3-4156-B163-7343320A0C1D}" presName="hierChild5" presStyleCnt="0"/>
      <dgm:spPr/>
    </dgm:pt>
    <dgm:pt modelId="{5F88756B-BD34-4078-871B-945C187A8E44}" type="pres">
      <dgm:prSet presAssocID="{20A8415A-0623-4F68-9D40-1B155CACCEF1}" presName="Name64" presStyleLbl="parChTrans1D4" presStyleIdx="8" presStyleCnt="13"/>
      <dgm:spPr/>
      <dgm:t>
        <a:bodyPr/>
        <a:lstStyle/>
        <a:p>
          <a:pPr latinLnBrk="1"/>
          <a:endParaRPr lang="ko-KR" altLang="en-US"/>
        </a:p>
      </dgm:t>
    </dgm:pt>
    <dgm:pt modelId="{C44E1098-2CB6-4AF1-B03A-24A5F33EBCA7}" type="pres">
      <dgm:prSet presAssocID="{A80F1DCF-9F1C-460B-BA1D-D9AE068ACF5F}" presName="hierRoot2" presStyleCnt="0">
        <dgm:presLayoutVars>
          <dgm:hierBranch val="init"/>
        </dgm:presLayoutVars>
      </dgm:prSet>
      <dgm:spPr/>
    </dgm:pt>
    <dgm:pt modelId="{6762AAF2-17FA-4980-82A2-4D43D7ABC6D5}" type="pres">
      <dgm:prSet presAssocID="{A80F1DCF-9F1C-460B-BA1D-D9AE068ACF5F}" presName="rootComposite" presStyleCnt="0"/>
      <dgm:spPr/>
    </dgm:pt>
    <dgm:pt modelId="{112FF63B-4302-46F7-B1F1-0E9D81BA3DD7}" type="pres">
      <dgm:prSet presAssocID="{A80F1DCF-9F1C-460B-BA1D-D9AE068ACF5F}" presName="rootText" presStyleLbl="node4" presStyleIdx="8" presStyleCnt="13" custScaleX="173785" custScaleY="57053" custLinFactNeighborX="12987" custLinFactNeighborY="5854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FE1A078-A669-4D13-B2EA-A7D3B9150D9E}" type="pres">
      <dgm:prSet presAssocID="{A80F1DCF-9F1C-460B-BA1D-D9AE068ACF5F}" presName="rootConnector" presStyleLbl="node4" presStyleIdx="8" presStyleCnt="13"/>
      <dgm:spPr/>
      <dgm:t>
        <a:bodyPr/>
        <a:lstStyle/>
        <a:p>
          <a:pPr latinLnBrk="1"/>
          <a:endParaRPr lang="ko-KR" altLang="en-US"/>
        </a:p>
      </dgm:t>
    </dgm:pt>
    <dgm:pt modelId="{BD3C460B-62B1-451E-B4C1-463C78E949E0}" type="pres">
      <dgm:prSet presAssocID="{A80F1DCF-9F1C-460B-BA1D-D9AE068ACF5F}" presName="hierChild4" presStyleCnt="0"/>
      <dgm:spPr/>
    </dgm:pt>
    <dgm:pt modelId="{FAD56FA8-3882-479A-B9D0-3646E926ECD5}" type="pres">
      <dgm:prSet presAssocID="{A80F1DCF-9F1C-460B-BA1D-D9AE068ACF5F}" presName="hierChild5" presStyleCnt="0"/>
      <dgm:spPr/>
    </dgm:pt>
    <dgm:pt modelId="{7A08579A-7F12-4071-A798-19C131DAACE8}" type="pres">
      <dgm:prSet presAssocID="{B1B836BE-CBFC-48DE-9FC9-194702810CD8}" presName="Name64" presStyleLbl="parChTrans1D4" presStyleIdx="9" presStyleCnt="13"/>
      <dgm:spPr/>
      <dgm:t>
        <a:bodyPr/>
        <a:lstStyle/>
        <a:p>
          <a:pPr latinLnBrk="1"/>
          <a:endParaRPr lang="ko-KR" altLang="en-US"/>
        </a:p>
      </dgm:t>
    </dgm:pt>
    <dgm:pt modelId="{16A543EA-7884-4669-AAA6-0DF781C1FF07}" type="pres">
      <dgm:prSet presAssocID="{7E7E63E5-1163-4ED9-8652-10942CE56F5B}" presName="hierRoot2" presStyleCnt="0">
        <dgm:presLayoutVars>
          <dgm:hierBranch val="init"/>
        </dgm:presLayoutVars>
      </dgm:prSet>
      <dgm:spPr/>
    </dgm:pt>
    <dgm:pt modelId="{B1C689AD-679A-4070-8C17-7FB53DE84BB2}" type="pres">
      <dgm:prSet presAssocID="{7E7E63E5-1163-4ED9-8652-10942CE56F5B}" presName="rootComposite" presStyleCnt="0"/>
      <dgm:spPr/>
    </dgm:pt>
    <dgm:pt modelId="{431072FA-0511-4DBC-BF0D-33F9047AA29E}" type="pres">
      <dgm:prSet presAssocID="{7E7E63E5-1163-4ED9-8652-10942CE56F5B}" presName="rootText" presStyleLbl="node4" presStyleIdx="9" presStyleCnt="13" custScaleX="173785" custScaleY="57053" custLinFactNeighborX="12987" custLinFactNeighborY="5784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AEC6E5D-07D2-4472-B066-19CE9E5A1998}" type="pres">
      <dgm:prSet presAssocID="{7E7E63E5-1163-4ED9-8652-10942CE56F5B}" presName="rootConnector" presStyleLbl="node4" presStyleIdx="9" presStyleCnt="13"/>
      <dgm:spPr/>
      <dgm:t>
        <a:bodyPr/>
        <a:lstStyle/>
        <a:p>
          <a:pPr latinLnBrk="1"/>
          <a:endParaRPr lang="ko-KR" altLang="en-US"/>
        </a:p>
      </dgm:t>
    </dgm:pt>
    <dgm:pt modelId="{ABF26428-4E68-4CF8-ADB8-D1525ADE9485}" type="pres">
      <dgm:prSet presAssocID="{7E7E63E5-1163-4ED9-8652-10942CE56F5B}" presName="hierChild4" presStyleCnt="0"/>
      <dgm:spPr/>
    </dgm:pt>
    <dgm:pt modelId="{3B231099-710A-4A46-95FB-6005C542B18F}" type="pres">
      <dgm:prSet presAssocID="{7E7E63E5-1163-4ED9-8652-10942CE56F5B}" presName="hierChild5" presStyleCnt="0"/>
      <dgm:spPr/>
    </dgm:pt>
    <dgm:pt modelId="{1B1C30F9-2E1A-4CB2-B933-BEB1C1217ABF}" type="pres">
      <dgm:prSet presAssocID="{2F5D99E5-4223-4CA8-B976-39B40EC3F099}" presName="Name64" presStyleLbl="parChTrans1D4" presStyleIdx="10" presStyleCnt="13"/>
      <dgm:spPr/>
      <dgm:t>
        <a:bodyPr/>
        <a:lstStyle/>
        <a:p>
          <a:pPr latinLnBrk="1"/>
          <a:endParaRPr lang="ko-KR" altLang="en-US"/>
        </a:p>
      </dgm:t>
    </dgm:pt>
    <dgm:pt modelId="{27EE6ABC-2E4F-43E1-872C-647E04CB3FF0}" type="pres">
      <dgm:prSet presAssocID="{23BFE87A-6F45-476C-A4DB-AE6D4D26B8D0}" presName="hierRoot2" presStyleCnt="0">
        <dgm:presLayoutVars>
          <dgm:hierBranch val="init"/>
        </dgm:presLayoutVars>
      </dgm:prSet>
      <dgm:spPr/>
    </dgm:pt>
    <dgm:pt modelId="{7D29D6CA-A9CD-4089-9937-7907BAD31545}" type="pres">
      <dgm:prSet presAssocID="{23BFE87A-6F45-476C-A4DB-AE6D4D26B8D0}" presName="rootComposite" presStyleCnt="0"/>
      <dgm:spPr/>
    </dgm:pt>
    <dgm:pt modelId="{0D608236-9FDA-432F-9B80-5853A64C82E3}" type="pres">
      <dgm:prSet presAssocID="{23BFE87A-6F45-476C-A4DB-AE6D4D26B8D0}" presName="rootText" presStyleLbl="node4" presStyleIdx="10" presStyleCnt="13" custScaleX="173785" custScaleY="57053" custLinFactNeighborX="12987" custLinFactNeighborY="5340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E20AAB2-AEC8-4196-8CC7-78DB94FC101C}" type="pres">
      <dgm:prSet presAssocID="{23BFE87A-6F45-476C-A4DB-AE6D4D26B8D0}" presName="rootConnector" presStyleLbl="node4" presStyleIdx="10" presStyleCnt="13"/>
      <dgm:spPr/>
      <dgm:t>
        <a:bodyPr/>
        <a:lstStyle/>
        <a:p>
          <a:pPr latinLnBrk="1"/>
          <a:endParaRPr lang="ko-KR" altLang="en-US"/>
        </a:p>
      </dgm:t>
    </dgm:pt>
    <dgm:pt modelId="{F2161750-C84B-47B4-BCCB-3B51DEE0D4A2}" type="pres">
      <dgm:prSet presAssocID="{23BFE87A-6F45-476C-A4DB-AE6D4D26B8D0}" presName="hierChild4" presStyleCnt="0"/>
      <dgm:spPr/>
    </dgm:pt>
    <dgm:pt modelId="{39EDF147-6137-4A6F-9A16-947ADAFAAD59}" type="pres">
      <dgm:prSet presAssocID="{23BFE87A-6F45-476C-A4DB-AE6D4D26B8D0}" presName="hierChild5" presStyleCnt="0"/>
      <dgm:spPr/>
    </dgm:pt>
    <dgm:pt modelId="{85EB0DE0-C1A2-4E1C-909B-863B34158D32}" type="pres">
      <dgm:prSet presAssocID="{F9E57D11-FF89-4AB0-B8DD-925BADFD1C71}" presName="Name64" presStyleLbl="parChTrans1D4" presStyleIdx="11" presStyleCnt="13"/>
      <dgm:spPr/>
      <dgm:t>
        <a:bodyPr/>
        <a:lstStyle/>
        <a:p>
          <a:pPr latinLnBrk="1"/>
          <a:endParaRPr lang="ko-KR" altLang="en-US"/>
        </a:p>
      </dgm:t>
    </dgm:pt>
    <dgm:pt modelId="{32A0F774-9641-430A-8684-8B95D224B3DF}" type="pres">
      <dgm:prSet presAssocID="{2386E6B5-228B-42DD-8D19-3CE36726AC1D}" presName="hierRoot2" presStyleCnt="0">
        <dgm:presLayoutVars>
          <dgm:hierBranch val="init"/>
        </dgm:presLayoutVars>
      </dgm:prSet>
      <dgm:spPr/>
    </dgm:pt>
    <dgm:pt modelId="{F5D271FE-A5A6-476E-A89B-743BFAA60DF6}" type="pres">
      <dgm:prSet presAssocID="{2386E6B5-228B-42DD-8D19-3CE36726AC1D}" presName="rootComposite" presStyleCnt="0"/>
      <dgm:spPr/>
    </dgm:pt>
    <dgm:pt modelId="{496C2961-D3D7-4EC7-AF10-C3B3DF425FCA}" type="pres">
      <dgm:prSet presAssocID="{2386E6B5-228B-42DD-8D19-3CE36726AC1D}" presName="rootText" presStyleLbl="node4" presStyleIdx="11" presStyleCnt="13" custScaleX="173785" custScaleY="57053" custLinFactNeighborX="12986" custLinFactNeighborY="5083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C9E6CA-7F13-4A72-8722-A445297DD485}" type="pres">
      <dgm:prSet presAssocID="{2386E6B5-228B-42DD-8D19-3CE36726AC1D}" presName="rootConnector" presStyleLbl="node4" presStyleIdx="11" presStyleCnt="13"/>
      <dgm:spPr/>
      <dgm:t>
        <a:bodyPr/>
        <a:lstStyle/>
        <a:p>
          <a:pPr latinLnBrk="1"/>
          <a:endParaRPr lang="ko-KR" altLang="en-US"/>
        </a:p>
      </dgm:t>
    </dgm:pt>
    <dgm:pt modelId="{838490DA-D22E-4486-BC28-E2365E7272EE}" type="pres">
      <dgm:prSet presAssocID="{2386E6B5-228B-42DD-8D19-3CE36726AC1D}" presName="hierChild4" presStyleCnt="0"/>
      <dgm:spPr/>
    </dgm:pt>
    <dgm:pt modelId="{13B0DC91-80A8-4DD1-A415-2582C7E18D02}" type="pres">
      <dgm:prSet presAssocID="{2386E6B5-228B-42DD-8D19-3CE36726AC1D}" presName="hierChild5" presStyleCnt="0"/>
      <dgm:spPr/>
    </dgm:pt>
    <dgm:pt modelId="{9EBC404E-E340-4F94-9328-B1D6E82E001B}" type="pres">
      <dgm:prSet presAssocID="{3E99B49B-4702-416E-90C0-352BC69C7CB6}" presName="hierChild5" presStyleCnt="0"/>
      <dgm:spPr/>
    </dgm:pt>
    <dgm:pt modelId="{FDD0C949-5654-45A5-981E-2998C132A088}" type="pres">
      <dgm:prSet presAssocID="{5CC9C3ED-BBE3-44B6-906C-B25CD76B9F7F}" presName="Name64" presStyleLbl="parChTrans1D3" presStyleIdx="10" presStyleCnt="13"/>
      <dgm:spPr/>
      <dgm:t>
        <a:bodyPr/>
        <a:lstStyle/>
        <a:p>
          <a:pPr latinLnBrk="1"/>
          <a:endParaRPr lang="ko-KR" altLang="en-US"/>
        </a:p>
      </dgm:t>
    </dgm:pt>
    <dgm:pt modelId="{9F2F8225-A973-4794-BDB8-52A53541E87A}" type="pres">
      <dgm:prSet presAssocID="{0B78434E-8F5F-4977-81B5-F80BA2B9F442}" presName="hierRoot2" presStyleCnt="0">
        <dgm:presLayoutVars>
          <dgm:hierBranch val="init"/>
        </dgm:presLayoutVars>
      </dgm:prSet>
      <dgm:spPr/>
    </dgm:pt>
    <dgm:pt modelId="{433A0FBF-B9B4-40A9-BD14-97470A3B28FB}" type="pres">
      <dgm:prSet presAssocID="{0B78434E-8F5F-4977-81B5-F80BA2B9F442}" presName="rootComposite" presStyleCnt="0"/>
      <dgm:spPr/>
    </dgm:pt>
    <dgm:pt modelId="{15199EB5-2120-4501-A17D-7A81956AF642}" type="pres">
      <dgm:prSet presAssocID="{0B78434E-8F5F-4977-81B5-F80BA2B9F442}" presName="rootText" presStyleLbl="node3" presStyleIdx="10" presStyleCnt="13" custLinFactNeighborX="5886" custLinFactNeighborY="1667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244C788-2BDB-4EB3-B55E-92ED41F78E81}" type="pres">
      <dgm:prSet presAssocID="{0B78434E-8F5F-4977-81B5-F80BA2B9F442}" presName="rootConnector" presStyleLbl="node3" presStyleIdx="10" presStyleCnt="13"/>
      <dgm:spPr/>
      <dgm:t>
        <a:bodyPr/>
        <a:lstStyle/>
        <a:p>
          <a:pPr latinLnBrk="1"/>
          <a:endParaRPr lang="ko-KR" altLang="en-US"/>
        </a:p>
      </dgm:t>
    </dgm:pt>
    <dgm:pt modelId="{CB3303FD-2438-4F04-9ADD-3EEA8B46C847}" type="pres">
      <dgm:prSet presAssocID="{0B78434E-8F5F-4977-81B5-F80BA2B9F442}" presName="hierChild4" presStyleCnt="0"/>
      <dgm:spPr/>
    </dgm:pt>
    <dgm:pt modelId="{B91B1B72-D397-4225-91A9-EEDDA531C440}" type="pres">
      <dgm:prSet presAssocID="{0B78434E-8F5F-4977-81B5-F80BA2B9F442}" presName="hierChild5" presStyleCnt="0"/>
      <dgm:spPr/>
    </dgm:pt>
    <dgm:pt modelId="{F4BE5A85-E46C-4517-B0DC-3000129E4BB6}" type="pres">
      <dgm:prSet presAssocID="{6C1B8EA1-202B-453C-9DF5-ABCCE2B4EAC9}" presName="Name64" presStyleLbl="parChTrans1D3" presStyleIdx="11" presStyleCnt="13"/>
      <dgm:spPr/>
      <dgm:t>
        <a:bodyPr/>
        <a:lstStyle/>
        <a:p>
          <a:pPr latinLnBrk="1"/>
          <a:endParaRPr lang="ko-KR" altLang="en-US"/>
        </a:p>
      </dgm:t>
    </dgm:pt>
    <dgm:pt modelId="{4F43296C-935E-4C17-B950-C3C9DEE7947B}" type="pres">
      <dgm:prSet presAssocID="{64912CD8-9063-412F-AC82-28A4CA350A75}" presName="hierRoot2" presStyleCnt="0">
        <dgm:presLayoutVars>
          <dgm:hierBranch val="init"/>
        </dgm:presLayoutVars>
      </dgm:prSet>
      <dgm:spPr/>
    </dgm:pt>
    <dgm:pt modelId="{E7962FB3-6AF8-4DE9-9CE6-B835A37EC15B}" type="pres">
      <dgm:prSet presAssocID="{64912CD8-9063-412F-AC82-28A4CA350A75}" presName="rootComposite" presStyleCnt="0"/>
      <dgm:spPr/>
    </dgm:pt>
    <dgm:pt modelId="{B98EBB45-9D8F-4C18-A1AD-A61B4767BF95}" type="pres">
      <dgm:prSet presAssocID="{64912CD8-9063-412F-AC82-28A4CA350A75}" presName="rootText" presStyleLbl="node3" presStyleIdx="11" presStyleCnt="13" custLinFactNeighborX="5886" custLinFactNeighborY="-2572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231E0D2-6155-4CC3-9104-34BB9DD53647}" type="pres">
      <dgm:prSet presAssocID="{64912CD8-9063-412F-AC82-28A4CA350A75}" presName="rootConnector" presStyleLbl="node3" presStyleIdx="11" presStyleCnt="13"/>
      <dgm:spPr/>
      <dgm:t>
        <a:bodyPr/>
        <a:lstStyle/>
        <a:p>
          <a:pPr latinLnBrk="1"/>
          <a:endParaRPr lang="ko-KR" altLang="en-US"/>
        </a:p>
      </dgm:t>
    </dgm:pt>
    <dgm:pt modelId="{B9AF9390-E2F2-45DD-BECE-724C58F2066D}" type="pres">
      <dgm:prSet presAssocID="{64912CD8-9063-412F-AC82-28A4CA350A75}" presName="hierChild4" presStyleCnt="0"/>
      <dgm:spPr/>
    </dgm:pt>
    <dgm:pt modelId="{898071D6-86E0-4FEE-9268-7FE31AC4E445}" type="pres">
      <dgm:prSet presAssocID="{E7D18C67-37EB-45AC-9AF3-35511A3F4A7C}" presName="Name64" presStyleLbl="parChTrans1D4" presStyleIdx="12" presStyleCnt="13"/>
      <dgm:spPr/>
      <dgm:t>
        <a:bodyPr/>
        <a:lstStyle/>
        <a:p>
          <a:pPr latinLnBrk="1"/>
          <a:endParaRPr lang="ko-KR" altLang="en-US"/>
        </a:p>
      </dgm:t>
    </dgm:pt>
    <dgm:pt modelId="{2043DA66-1B6E-408D-BC0B-1316758F7D68}" type="pres">
      <dgm:prSet presAssocID="{968CF1C1-1CA3-456A-8CA8-CE2258192A31}" presName="hierRoot2" presStyleCnt="0">
        <dgm:presLayoutVars>
          <dgm:hierBranch val="init"/>
        </dgm:presLayoutVars>
      </dgm:prSet>
      <dgm:spPr/>
    </dgm:pt>
    <dgm:pt modelId="{F5D78E05-291F-4D5A-9A6B-463429F4C687}" type="pres">
      <dgm:prSet presAssocID="{968CF1C1-1CA3-456A-8CA8-CE2258192A31}" presName="rootComposite" presStyleCnt="0"/>
      <dgm:spPr/>
    </dgm:pt>
    <dgm:pt modelId="{A00161F9-2897-42D9-8593-BC9271741BC1}" type="pres">
      <dgm:prSet presAssocID="{968CF1C1-1CA3-456A-8CA8-CE2258192A31}" presName="rootText" presStyleLbl="node4" presStyleIdx="12" presStyleCnt="13" custScaleX="173785" custScaleY="57053" custLinFactY="11914" custLinFactNeighborX="12987" custLinFactNeighborY="1000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1B72C05-9425-45A6-8C8C-EFCE6626D189}" type="pres">
      <dgm:prSet presAssocID="{968CF1C1-1CA3-456A-8CA8-CE2258192A31}" presName="rootConnector" presStyleLbl="node4" presStyleIdx="12" presStyleCnt="13"/>
      <dgm:spPr/>
      <dgm:t>
        <a:bodyPr/>
        <a:lstStyle/>
        <a:p>
          <a:pPr latinLnBrk="1"/>
          <a:endParaRPr lang="ko-KR" altLang="en-US"/>
        </a:p>
      </dgm:t>
    </dgm:pt>
    <dgm:pt modelId="{EB0F4D5A-1778-4B83-BA56-85718B9361A4}" type="pres">
      <dgm:prSet presAssocID="{968CF1C1-1CA3-456A-8CA8-CE2258192A31}" presName="hierChild4" presStyleCnt="0"/>
      <dgm:spPr/>
    </dgm:pt>
    <dgm:pt modelId="{BC319DE1-D026-42AC-8C11-1239DC6BFD8E}" type="pres">
      <dgm:prSet presAssocID="{968CF1C1-1CA3-456A-8CA8-CE2258192A31}" presName="hierChild5" presStyleCnt="0"/>
      <dgm:spPr/>
    </dgm:pt>
    <dgm:pt modelId="{638CB041-C2DB-448E-AE7A-58992FC6EDC3}" type="pres">
      <dgm:prSet presAssocID="{64912CD8-9063-412F-AC82-28A4CA350A75}" presName="hierChild5" presStyleCnt="0"/>
      <dgm:spPr/>
    </dgm:pt>
    <dgm:pt modelId="{27D0BE2F-3CBA-41D6-B466-66C3D4CB0DBC}" type="pres">
      <dgm:prSet presAssocID="{D2563A88-5B29-4CAD-BCF9-CB5F3E69992C}" presName="Name64" presStyleLbl="parChTrans1D3" presStyleIdx="12" presStyleCnt="13"/>
      <dgm:spPr/>
      <dgm:t>
        <a:bodyPr/>
        <a:lstStyle/>
        <a:p>
          <a:pPr latinLnBrk="1"/>
          <a:endParaRPr lang="ko-KR" altLang="en-US"/>
        </a:p>
      </dgm:t>
    </dgm:pt>
    <dgm:pt modelId="{3C75FE59-7BCA-4650-BC23-E8AFD9319DDB}" type="pres">
      <dgm:prSet presAssocID="{120DA468-A76B-4A15-952F-FD790C50BABD}" presName="hierRoot2" presStyleCnt="0">
        <dgm:presLayoutVars>
          <dgm:hierBranch val="init"/>
        </dgm:presLayoutVars>
      </dgm:prSet>
      <dgm:spPr/>
    </dgm:pt>
    <dgm:pt modelId="{B5C8740B-A0F3-468D-9A70-7877776F2F51}" type="pres">
      <dgm:prSet presAssocID="{120DA468-A76B-4A15-952F-FD790C50BABD}" presName="rootComposite" presStyleCnt="0"/>
      <dgm:spPr/>
    </dgm:pt>
    <dgm:pt modelId="{32C869B7-C75C-4288-887A-8D0E74C1BABE}" type="pres">
      <dgm:prSet presAssocID="{120DA468-A76B-4A15-952F-FD790C50BABD}" presName="rootText" presStyleLbl="node3" presStyleIdx="12" presStyleCnt="13" custLinFactNeighborX="5886" custLinFactNeighborY="-3941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DA2C056-11FA-4AEB-8A8C-4E76FE4D0E88}" type="pres">
      <dgm:prSet presAssocID="{120DA468-A76B-4A15-952F-FD790C50BABD}" presName="rootConnector" presStyleLbl="node3" presStyleIdx="12" presStyleCnt="13"/>
      <dgm:spPr/>
      <dgm:t>
        <a:bodyPr/>
        <a:lstStyle/>
        <a:p>
          <a:pPr latinLnBrk="1"/>
          <a:endParaRPr lang="ko-KR" altLang="en-US"/>
        </a:p>
      </dgm:t>
    </dgm:pt>
    <dgm:pt modelId="{BEFF09CF-0AE9-44F6-8DA1-E51F2D31D487}" type="pres">
      <dgm:prSet presAssocID="{120DA468-A76B-4A15-952F-FD790C50BABD}" presName="hierChild4" presStyleCnt="0"/>
      <dgm:spPr/>
    </dgm:pt>
    <dgm:pt modelId="{6202024B-1339-4621-991D-7C7A93F1A9C3}" type="pres">
      <dgm:prSet presAssocID="{120DA468-A76B-4A15-952F-FD790C50BABD}" presName="hierChild5" presStyleCnt="0"/>
      <dgm:spPr/>
    </dgm:pt>
    <dgm:pt modelId="{A828BCAB-B06E-40BB-881C-84228D8001EB}" type="pres">
      <dgm:prSet presAssocID="{7BF3CBC5-CF07-444C-8F0D-58DBB67DE455}" presName="hierChild5" presStyleCnt="0"/>
      <dgm:spPr/>
    </dgm:pt>
    <dgm:pt modelId="{8B638909-2AB3-4E44-A9D0-D4E69834DEA7}" type="pres">
      <dgm:prSet presAssocID="{5B041856-7790-4627-BA74-641A9FE3AF57}" presName="hierChild3" presStyleCnt="0"/>
      <dgm:spPr/>
    </dgm:pt>
  </dgm:ptLst>
  <dgm:cxnLst>
    <dgm:cxn modelId="{F6C5C31A-EC5D-47E6-9AD4-D8515F76896E}" type="presOf" srcId="{2F5D99E5-4223-4CA8-B976-39B40EC3F099}" destId="{1B1C30F9-2E1A-4CB2-B933-BEB1C1217ABF}" srcOrd="0" destOrd="0" presId="urn:microsoft.com/office/officeart/2009/3/layout/HorizontalOrganizationChart"/>
    <dgm:cxn modelId="{B21D458F-E284-4555-902A-75EA75B604B6}" type="presOf" srcId="{120DA468-A76B-4A15-952F-FD790C50BABD}" destId="{32C869B7-C75C-4288-887A-8D0E74C1BABE}" srcOrd="0" destOrd="0" presId="urn:microsoft.com/office/officeart/2009/3/layout/HorizontalOrganizationChart"/>
    <dgm:cxn modelId="{279E8700-9046-43F3-A1AD-F9BA135AB604}" srcId="{1A222975-9963-41A6-A7BD-6CC4C6466892}" destId="{BBA9BDE6-45FF-452B-9A1E-EB3400646AFC}" srcOrd="0" destOrd="0" parTransId="{F82A875B-FCC9-4139-B9C7-43EF0200165F}" sibTransId="{1002A337-05D4-4FC2-8DC1-32F1D724BCE6}"/>
    <dgm:cxn modelId="{A103800B-F00C-401C-AE95-8E2B3C6F3113}" type="presOf" srcId="{20A8415A-0623-4F68-9D40-1B155CACCEF1}" destId="{5F88756B-BD34-4078-871B-945C187A8E44}" srcOrd="0" destOrd="0" presId="urn:microsoft.com/office/officeart/2009/3/layout/HorizontalOrganizationChart"/>
    <dgm:cxn modelId="{1E1D00EA-897A-41F0-929B-B2B7749A86F9}" type="presOf" srcId="{37116127-CFBA-4A42-B350-80B30D369A05}" destId="{36401FF6-168E-42DF-8C90-479B43B41EF1}" srcOrd="0" destOrd="0" presId="urn:microsoft.com/office/officeart/2009/3/layout/HorizontalOrganizationChart"/>
    <dgm:cxn modelId="{3F201327-2B30-43B2-B8CC-F427A85C2D64}" type="presOf" srcId="{A47F820F-4F22-4914-9059-257B510EF5B3}" destId="{9413475F-5128-4D9E-BD3D-F55D6CE5EA72}" srcOrd="0" destOrd="0" presId="urn:microsoft.com/office/officeart/2009/3/layout/HorizontalOrganizationChart"/>
    <dgm:cxn modelId="{D17E6CC5-EBF8-4548-BD3C-44C0B73AADD2}" srcId="{3E99B49B-4702-416E-90C0-352BC69C7CB6}" destId="{9C977B4D-DE10-4110-AD3B-14584BA8B4F4}" srcOrd="0" destOrd="0" parTransId="{DF90AE02-F84F-4F9F-9DAD-087F763C88D6}" sibTransId="{5C53A236-E371-41BA-91D2-B8C7D51DAAFA}"/>
    <dgm:cxn modelId="{23E2C466-5360-43DC-BDD1-BF5FE1D1ACA3}" srcId="{3E99B49B-4702-416E-90C0-352BC69C7CB6}" destId="{104903F5-E9B5-4EC6-8BFA-58854859B5E2}" srcOrd="2" destOrd="0" parTransId="{924C8915-D4AB-45BA-B0ED-D944BB0C0D78}" sibTransId="{48A02138-2D26-49FA-AC59-1AD89DF20A4A}"/>
    <dgm:cxn modelId="{D6DF5FAB-3EAC-4FA0-82D3-769456D2FF7B}" type="presOf" srcId="{07F8184A-C3A6-4F05-BF76-8423C4E3FBEA}" destId="{8AAA0EE7-E85B-45FA-9A22-37C91BF082E9}" srcOrd="0" destOrd="0" presId="urn:microsoft.com/office/officeart/2009/3/layout/HorizontalOrganizationChart"/>
    <dgm:cxn modelId="{018027D4-38B0-4944-97C8-FE4ED53424A2}" type="presOf" srcId="{104903F5-E9B5-4EC6-8BFA-58854859B5E2}" destId="{393DD72D-DF2D-4E0A-AE6A-B26E5C7FD39D}" srcOrd="1" destOrd="0" presId="urn:microsoft.com/office/officeart/2009/3/layout/HorizontalOrganizationChart"/>
    <dgm:cxn modelId="{050523DE-823B-40D3-8D42-F9B3E4952D3C}" type="presOf" srcId="{0AAF1CA9-9D30-4546-8189-8AA887186C02}" destId="{946500EE-223F-4390-ABAA-B1D1AC7C2B14}" srcOrd="1" destOrd="0" presId="urn:microsoft.com/office/officeart/2009/3/layout/HorizontalOrganizationChart"/>
    <dgm:cxn modelId="{2FB0CF18-2619-499F-A24A-9023CE02669B}" srcId="{B23C0A0A-CCD4-49DD-AED4-A6F71B94B416}" destId="{1A222975-9963-41A6-A7BD-6CC4C6466892}" srcOrd="0" destOrd="0" parTransId="{12316DD4-65DD-4D11-8B64-26485F563306}" sibTransId="{49A30AFA-FDCE-4275-9BF8-64BF7B301241}"/>
    <dgm:cxn modelId="{4A5A1711-43A8-4871-B560-55C2FA980881}" type="presOf" srcId="{481DF78C-31FE-461C-A0BB-43F462EB715F}" destId="{1AEC670E-6FB6-465F-9AD9-50422D82A678}" srcOrd="0" destOrd="0" presId="urn:microsoft.com/office/officeart/2009/3/layout/HorizontalOrganizationChart"/>
    <dgm:cxn modelId="{2D11B4C7-1CCB-43E8-A64F-225FCE9A6FDF}" type="presOf" srcId="{D2563A88-5B29-4CAD-BCF9-CB5F3E69992C}" destId="{27D0BE2F-3CBA-41D6-B466-66C3D4CB0DBC}" srcOrd="0" destOrd="0" presId="urn:microsoft.com/office/officeart/2009/3/layout/HorizontalOrganizationChart"/>
    <dgm:cxn modelId="{B3103DAB-2ECB-4324-A279-DE0E501C8640}" type="presOf" srcId="{6C1B8EA1-202B-453C-9DF5-ABCCE2B4EAC9}" destId="{F4BE5A85-E46C-4517-B0DC-3000129E4BB6}" srcOrd="0" destOrd="0" presId="urn:microsoft.com/office/officeart/2009/3/layout/HorizontalOrganizationChart"/>
    <dgm:cxn modelId="{52EBE274-22B2-4382-8A06-1E0E3DFA4759}" srcId="{3E99B49B-4702-416E-90C0-352BC69C7CB6}" destId="{CDA20103-0A84-49CF-A8E7-003A40FC8724}" srcOrd="1" destOrd="0" parTransId="{989E6672-48D9-43C1-BEA8-500E7E1CD514}" sibTransId="{F9FF2F01-7C8D-43CF-B957-4D7D9611BFD1}"/>
    <dgm:cxn modelId="{C7D683A1-C2D5-4D19-B559-38F7015F0134}" type="presOf" srcId="{73904F71-360F-4C79-AA9D-C21AF4CF5FCC}" destId="{80D463F0-EB0B-4664-98B3-D96365FD9DA0}" srcOrd="0" destOrd="0" presId="urn:microsoft.com/office/officeart/2009/3/layout/HorizontalOrganizationChart"/>
    <dgm:cxn modelId="{564F01A3-6FC6-4ABB-BF6A-447D865C8B71}" type="presOf" srcId="{A47F820F-4F22-4914-9059-257B510EF5B3}" destId="{C05DF318-0060-499D-95F5-75D997124230}" srcOrd="1" destOrd="0" presId="urn:microsoft.com/office/officeart/2009/3/layout/HorizontalOrganizationChart"/>
    <dgm:cxn modelId="{848604E9-92DB-4827-BC8E-D3D35F4D3F0B}" type="presOf" srcId="{F902AC3C-1E78-49EE-995D-AE17DDBA4682}" destId="{B6F9D7D3-9E74-4CD5-B4D6-95E41BD0DA6B}" srcOrd="0" destOrd="0" presId="urn:microsoft.com/office/officeart/2009/3/layout/HorizontalOrganizationChart"/>
    <dgm:cxn modelId="{E6A93D18-F4F3-4452-B086-928EC61C70B8}" type="presOf" srcId="{64912CD8-9063-412F-AC82-28A4CA350A75}" destId="{B98EBB45-9D8F-4C18-A1AD-A61B4767BF95}" srcOrd="0" destOrd="0" presId="urn:microsoft.com/office/officeart/2009/3/layout/HorizontalOrganizationChart"/>
    <dgm:cxn modelId="{8CC598B9-82C4-4163-AE82-D8DAF50B4348}" type="presOf" srcId="{5B041856-7790-4627-BA74-641A9FE3AF57}" destId="{6A6BF69C-EC40-414F-A79E-C94B7B0F14FA}" srcOrd="0" destOrd="0" presId="urn:microsoft.com/office/officeart/2009/3/layout/HorizontalOrganizationChart"/>
    <dgm:cxn modelId="{26FF7E25-2BB1-4DA1-BF42-E307248F1DAF}" type="presOf" srcId="{C40324C6-A1A3-4156-B163-7343320A0C1D}" destId="{F72D88D0-766C-4173-B1F1-7CE0A53F8978}" srcOrd="1" destOrd="0" presId="urn:microsoft.com/office/officeart/2009/3/layout/HorizontalOrganizationChart"/>
    <dgm:cxn modelId="{F0BECD35-4216-42A3-94EB-97880BABB410}" srcId="{DEC40512-9182-4FF5-8D4A-DD1D3F6AB663}" destId="{74F84080-6810-4BFA-A946-CDCBA657A7E3}" srcOrd="0" destOrd="0" parTransId="{1FF1B14A-5C3E-404E-9764-80D30EFE8758}" sibTransId="{CC09AD9B-23AC-45C0-AAF5-FC072A5897A0}"/>
    <dgm:cxn modelId="{C7788096-E6ED-426C-B561-2151DF11823D}" srcId="{3E99B49B-4702-416E-90C0-352BC69C7CB6}" destId="{2702C622-BFE9-4A35-9D2F-0947F129DE8F}" srcOrd="3" destOrd="0" parTransId="{49BC9C03-0CFE-4931-9995-7D93491A60F1}" sibTransId="{6DF6C16E-1DD7-4295-82CF-D25E7B2FAA82}"/>
    <dgm:cxn modelId="{C84AC9AA-5BEB-43C1-A54D-46DA9E422C2D}" type="presOf" srcId="{0B78434E-8F5F-4977-81B5-F80BA2B9F442}" destId="{1244C788-2BDB-4EB3-B55E-92ED41F78E81}" srcOrd="1" destOrd="0" presId="urn:microsoft.com/office/officeart/2009/3/layout/HorizontalOrganizationChart"/>
    <dgm:cxn modelId="{2FF2C356-C733-444C-9A61-E5B404E32B65}" type="presOf" srcId="{34594FB1-7087-4847-B86C-89C2939C35AC}" destId="{16CFD02E-2CA7-4C6E-8F13-6C349F2136B1}" srcOrd="0" destOrd="0" presId="urn:microsoft.com/office/officeart/2009/3/layout/HorizontalOrganizationChart"/>
    <dgm:cxn modelId="{09EA1729-E36B-4AFE-A4C8-D7C79EC45732}" type="presOf" srcId="{104903F5-E9B5-4EC6-8BFA-58854859B5E2}" destId="{4CB37969-984C-4B43-A742-D902344D661E}" srcOrd="0" destOrd="0" presId="urn:microsoft.com/office/officeart/2009/3/layout/HorizontalOrganizationChart"/>
    <dgm:cxn modelId="{A75E7BBD-488B-4AF3-862B-A301F54D6EC1}" srcId="{80F16FF7-781F-4040-AF5B-EBC8BEBB8CAA}" destId="{5B041856-7790-4627-BA74-641A9FE3AF57}" srcOrd="0" destOrd="0" parTransId="{0CA19E0A-932B-4033-844F-3E0C5E27135D}" sibTransId="{71E38504-017C-4579-AB3C-DD795D4CEE0C}"/>
    <dgm:cxn modelId="{128B2190-783B-4747-8C8E-D6C7435FC4CD}" type="presOf" srcId="{23BFE87A-6F45-476C-A4DB-AE6D4D26B8D0}" destId="{0D608236-9FDA-432F-9B80-5853A64C82E3}" srcOrd="0" destOrd="0" presId="urn:microsoft.com/office/officeart/2009/3/layout/HorizontalOrganizationChart"/>
    <dgm:cxn modelId="{04B1C83A-78BD-4310-A9B1-684A80B4087C}" type="presOf" srcId="{F82A875B-FCC9-4139-B9C7-43EF0200165F}" destId="{5329CDAA-DA27-463D-A374-3BB515418FFF}" srcOrd="0" destOrd="0" presId="urn:microsoft.com/office/officeart/2009/3/layout/HorizontalOrganizationChart"/>
    <dgm:cxn modelId="{9D680CC5-A362-4E41-98DD-5445C8101722}" type="presOf" srcId="{E98E0AE4-9EBA-4EF3-A6E1-710AC72AE0D9}" destId="{A64E2006-D8F0-4DC7-9312-7E6357ED66C8}" srcOrd="0" destOrd="0" presId="urn:microsoft.com/office/officeart/2009/3/layout/HorizontalOrganizationChart"/>
    <dgm:cxn modelId="{7B0A7FE4-7495-49C0-8267-D45504135037}" type="presOf" srcId="{74F84080-6810-4BFA-A946-CDCBA657A7E3}" destId="{202F5871-A671-4B3D-8ABA-A35A2C9753D2}" srcOrd="0" destOrd="0" presId="urn:microsoft.com/office/officeart/2009/3/layout/HorizontalOrganizationChart"/>
    <dgm:cxn modelId="{9F46AC3D-F100-46DC-804A-E78E83C776EF}" type="presOf" srcId="{7BF3CBC5-CF07-444C-8F0D-58DBB67DE455}" destId="{9D0A01AF-3B18-4C7B-9AFF-F341D9BFCFBB}" srcOrd="0" destOrd="0" presId="urn:microsoft.com/office/officeart/2009/3/layout/HorizontalOrganizationChart"/>
    <dgm:cxn modelId="{28D1CD8D-4EA6-49F5-A15D-33AD4488CCB7}" srcId="{1A222975-9963-41A6-A7BD-6CC4C6466892}" destId="{CD7FE886-8007-4AE7-80D2-F5144C563368}" srcOrd="1" destOrd="0" parTransId="{513C7885-6E05-4D59-8956-17408B0413C9}" sibTransId="{F53E7FD1-5B3A-4884-AA61-EFEFEA9149C5}"/>
    <dgm:cxn modelId="{E83DCD4C-5478-48EB-A317-52CE7E726CCB}" type="presOf" srcId="{6C37C128-323A-4DEC-A00A-7F33329764F8}" destId="{585CFA4F-1E2D-416A-BB57-53909D872BFD}" srcOrd="1" destOrd="0" presId="urn:microsoft.com/office/officeart/2009/3/layout/HorizontalOrganizationChart"/>
    <dgm:cxn modelId="{7E0B2412-7A06-4C2A-B2BB-C6972413A00C}" srcId="{DEC40512-9182-4FF5-8D4A-DD1D3F6AB663}" destId="{A47F820F-4F22-4914-9059-257B510EF5B3}" srcOrd="1" destOrd="0" parTransId="{96785F89-D40B-4EE7-8069-EBEC38F11C49}" sibTransId="{2DDC121D-93E1-4583-9F42-0DB080F28840}"/>
    <dgm:cxn modelId="{DD26EDDE-AF2D-43D7-A737-DE35983188C2}" type="presOf" srcId="{3E99B49B-4702-416E-90C0-352BC69C7CB6}" destId="{32851A05-3031-4333-94EF-17B85BEAFB67}" srcOrd="0" destOrd="0" presId="urn:microsoft.com/office/officeart/2009/3/layout/HorizontalOrganizationChart"/>
    <dgm:cxn modelId="{3A20FA43-3D57-4718-A4F6-021AD3E37360}" type="presOf" srcId="{1A222975-9963-41A6-A7BD-6CC4C6466892}" destId="{11178AD6-B3D2-400B-A53C-B0E6BB2B93E4}" srcOrd="0" destOrd="0" presId="urn:microsoft.com/office/officeart/2009/3/layout/HorizontalOrganizationChart"/>
    <dgm:cxn modelId="{7E67E477-8002-4F8B-B153-9427B895D22F}" type="presOf" srcId="{9C977B4D-DE10-4110-AD3B-14584BA8B4F4}" destId="{82E26561-8A6E-457C-B1F5-3EDBE6F5C0A4}" srcOrd="1" destOrd="0" presId="urn:microsoft.com/office/officeart/2009/3/layout/HorizontalOrganizationChart"/>
    <dgm:cxn modelId="{65965E8B-3091-4036-A6B5-6863E52331C7}" srcId="{3E99B49B-4702-416E-90C0-352BC69C7CB6}" destId="{C40324C6-A1A3-4156-B163-7343320A0C1D}" srcOrd="4" destOrd="0" parTransId="{906CC3AB-E1D5-44C5-A14F-65CE91CD89EF}" sibTransId="{D6718B66-CE7F-4B8C-80F3-1E5DD1DF8DC6}"/>
    <dgm:cxn modelId="{408E0220-5147-43E1-8E47-D06CEEC0800C}" srcId="{1A222975-9963-41A6-A7BD-6CC4C6466892}" destId="{F902AC3C-1E78-49EE-995D-AE17DDBA4682}" srcOrd="2" destOrd="0" parTransId="{E98E0AE4-9EBA-4EF3-A6E1-710AC72AE0D9}" sibTransId="{92338679-64C8-4012-B5DA-ABC14D957ECB}"/>
    <dgm:cxn modelId="{481C7A0A-94E1-4997-B36D-A604667A4203}" type="presOf" srcId="{5CC9C3ED-BBE3-44B6-906C-B25CD76B9F7F}" destId="{FDD0C949-5654-45A5-981E-2998C132A088}" srcOrd="0" destOrd="0" presId="urn:microsoft.com/office/officeart/2009/3/layout/HorizontalOrganizationChart"/>
    <dgm:cxn modelId="{E474FC72-8FF1-4B91-A30E-FA67CADE63CD}" type="presOf" srcId="{B23C0A0A-CCD4-49DD-AED4-A6F71B94B416}" destId="{79B7CD54-E747-4C6D-BC3A-9FE637B9C314}" srcOrd="1" destOrd="0" presId="urn:microsoft.com/office/officeart/2009/3/layout/HorizontalOrganizationChart"/>
    <dgm:cxn modelId="{143C8BC0-E398-4550-A98D-72A50C57AA7B}" type="presOf" srcId="{CD7FE886-8007-4AE7-80D2-F5144C563368}" destId="{69309BD8-2822-4F2E-81AA-3B6D61257781}" srcOrd="1" destOrd="0" presId="urn:microsoft.com/office/officeart/2009/3/layout/HorizontalOrganizationChart"/>
    <dgm:cxn modelId="{E50A42CF-6831-4F19-B86A-ACAF91028389}" srcId="{5B041856-7790-4627-BA74-641A9FE3AF57}" destId="{7BF3CBC5-CF07-444C-8F0D-58DBB67DE455}" srcOrd="2" destOrd="0" parTransId="{BBBA512B-4C6C-42F8-90AA-AAC5C983673C}" sibTransId="{44E3EB7E-0353-4DDF-A12F-22414E8B3204}"/>
    <dgm:cxn modelId="{FD9F2AB6-1BA5-4BA0-935F-8EBFA7CD7E54}" type="presOf" srcId="{4B70E2C1-167F-47C2-A539-A5F9DBBCAB37}" destId="{F48F71A8-7723-41A6-8A19-7DBC5EF17800}" srcOrd="0" destOrd="0" presId="urn:microsoft.com/office/officeart/2009/3/layout/HorizontalOrganizationChart"/>
    <dgm:cxn modelId="{3908A6D9-A603-4B31-A26E-B0449CFFAB7B}" type="presOf" srcId="{B1B836BE-CBFC-48DE-9FC9-194702810CD8}" destId="{7A08579A-7F12-4071-A798-19C131DAACE8}" srcOrd="0" destOrd="0" presId="urn:microsoft.com/office/officeart/2009/3/layout/HorizontalOrganizationChart"/>
    <dgm:cxn modelId="{DC3EF51C-D512-46A8-97BE-425D62A6618C}" type="presOf" srcId="{968CF1C1-1CA3-456A-8CA8-CE2258192A31}" destId="{E1B72C05-9425-45A6-8C8C-EFCE6626D189}" srcOrd="1" destOrd="0" presId="urn:microsoft.com/office/officeart/2009/3/layout/HorizontalOrganizationChart"/>
    <dgm:cxn modelId="{BC9EE3FE-3045-4088-8155-17901D1A11CC}" type="presOf" srcId="{7BF3CBC5-CF07-444C-8F0D-58DBB67DE455}" destId="{6133605F-EC5C-4436-849C-99A9BEB23AAE}" srcOrd="1" destOrd="0" presId="urn:microsoft.com/office/officeart/2009/3/layout/HorizontalOrganizationChart"/>
    <dgm:cxn modelId="{18041A0C-F2CB-46D6-BA17-3A86770A2672}" type="presOf" srcId="{DEC40512-9182-4FF5-8D4A-DD1D3F6AB663}" destId="{42710178-FA33-412E-833D-3A95F0861165}" srcOrd="1" destOrd="0" presId="urn:microsoft.com/office/officeart/2009/3/layout/HorizontalOrganizationChart"/>
    <dgm:cxn modelId="{A8648E5F-927A-450F-85E7-BD1E29F821FE}" type="presOf" srcId="{7E7E63E5-1163-4ED9-8652-10942CE56F5B}" destId="{DAEC6E5D-07D2-4472-B066-19CE9E5A1998}" srcOrd="1" destOrd="0" presId="urn:microsoft.com/office/officeart/2009/3/layout/HorizontalOrganizationChart"/>
    <dgm:cxn modelId="{7A461B7D-198B-4D4E-AC33-2B23DDD3D5E8}" srcId="{B23C0A0A-CCD4-49DD-AED4-A6F71B94B416}" destId="{34594FB1-7087-4847-B86C-89C2939C35AC}" srcOrd="2" destOrd="0" parTransId="{73904F71-360F-4C79-AA9D-C21AF4CF5FCC}" sibTransId="{D2E281CB-19AA-4549-B8CB-DD5D619E6A04}"/>
    <dgm:cxn modelId="{CB662412-BD0D-4BD7-A654-95B1F7CD7FC2}" type="presOf" srcId="{64912CD8-9063-412F-AC82-28A4CA350A75}" destId="{D231E0D2-6155-4CC3-9104-34BB9DD53647}" srcOrd="1" destOrd="0" presId="urn:microsoft.com/office/officeart/2009/3/layout/HorizontalOrganizationChart"/>
    <dgm:cxn modelId="{95C45B84-301F-4302-A0D2-7036059A57ED}" type="presOf" srcId="{9C977B4D-DE10-4110-AD3B-14584BA8B4F4}" destId="{E70FF235-48B0-49A9-A7DC-8FAAB3C0AF39}" srcOrd="0" destOrd="0" presId="urn:microsoft.com/office/officeart/2009/3/layout/HorizontalOrganizationChart"/>
    <dgm:cxn modelId="{7F05C169-AA68-46C3-B11B-A8EF8798E7D9}" srcId="{5B041856-7790-4627-BA74-641A9FE3AF57}" destId="{DEC40512-9182-4FF5-8D4A-DD1D3F6AB663}" srcOrd="0" destOrd="0" parTransId="{DB1B2E64-EC14-4B48-8C4D-761F08747B89}" sibTransId="{4854EC66-F742-4B01-B3AD-9EE7EBF30008}"/>
    <dgm:cxn modelId="{F8716190-EEF6-4B25-85C4-5F4334DAB7B1}" srcId="{3E99B49B-4702-416E-90C0-352BC69C7CB6}" destId="{A80F1DCF-9F1C-460B-BA1D-D9AE068ACF5F}" srcOrd="5" destOrd="0" parTransId="{20A8415A-0623-4F68-9D40-1B155CACCEF1}" sibTransId="{0513C336-184B-4A48-B3C7-4B43D8DD5623}"/>
    <dgm:cxn modelId="{9FF2D586-6AC4-49C8-9981-84FD28CF27BA}" srcId="{3E99B49B-4702-416E-90C0-352BC69C7CB6}" destId="{23BFE87A-6F45-476C-A4DB-AE6D4D26B8D0}" srcOrd="7" destOrd="0" parTransId="{2F5D99E5-4223-4CA8-B976-39B40EC3F099}" sibTransId="{20F64C76-F500-4DB6-ADD6-DA2B2A72EBE3}"/>
    <dgm:cxn modelId="{4960AD58-B735-4F77-8D1C-C80B7201EA5D}" srcId="{7BF3CBC5-CF07-444C-8F0D-58DBB67DE455}" destId="{0B78434E-8F5F-4977-81B5-F80BA2B9F442}" srcOrd="1" destOrd="0" parTransId="{5CC9C3ED-BBE3-44B6-906C-B25CD76B9F7F}" sibTransId="{427D18A5-5162-4A0A-85AC-6A59E4D1F160}"/>
    <dgm:cxn modelId="{B1B088BC-6D7E-42FC-9B25-803E1A3FDFCA}" type="presOf" srcId="{C8D515F2-ADE8-4CD3-9274-97146EA0DF28}" destId="{6526EA52-D97F-4AD9-876D-862E7CB9EA9D}" srcOrd="0" destOrd="0" presId="urn:microsoft.com/office/officeart/2009/3/layout/HorizontalOrganizationChart"/>
    <dgm:cxn modelId="{8480D0FE-DACC-4D30-9CE2-B335A87E6EA5}" type="presOf" srcId="{74F84080-6810-4BFA-A946-CDCBA657A7E3}" destId="{67BCBA8D-C104-4E4D-A39D-092C71092300}" srcOrd="1" destOrd="0" presId="urn:microsoft.com/office/officeart/2009/3/layout/HorizontalOrganizationChart"/>
    <dgm:cxn modelId="{6737E87C-E628-4AED-B874-26C36AFC88C5}" type="presOf" srcId="{E7D18C67-37EB-45AC-9AF3-35511A3F4A7C}" destId="{898071D6-86E0-4FEE-9268-7FE31AC4E445}" srcOrd="0" destOrd="0" presId="urn:microsoft.com/office/officeart/2009/3/layout/HorizontalOrganizationChart"/>
    <dgm:cxn modelId="{48A3EDE3-8000-4E2A-8DB6-A7BC3DB0618C}" type="presOf" srcId="{73205DDE-D53C-4F3B-AA39-8D2A406C4272}" destId="{2FBBD774-F0CB-40AC-A85D-750C216B5141}" srcOrd="1" destOrd="0" presId="urn:microsoft.com/office/officeart/2009/3/layout/HorizontalOrganizationChart"/>
    <dgm:cxn modelId="{95501289-E595-439B-84F8-AD68AE053EC8}" type="presOf" srcId="{F1391947-81E6-4C9F-A1A3-99E67EBC35A2}" destId="{AA415645-9088-4B35-8BC5-E75F9FD078C2}" srcOrd="0" destOrd="0" presId="urn:microsoft.com/office/officeart/2009/3/layout/HorizontalOrganizationChart"/>
    <dgm:cxn modelId="{EE91D3B9-8E65-4243-A5C3-304006EEA705}" type="presOf" srcId="{2386E6B5-228B-42DD-8D19-3CE36726AC1D}" destId="{49C9E6CA-7F13-4A72-8722-A445297DD485}" srcOrd="1" destOrd="0" presId="urn:microsoft.com/office/officeart/2009/3/layout/HorizontalOrganizationChart"/>
    <dgm:cxn modelId="{4E4707F5-D54A-4CDF-ADF7-464354C0900A}" type="presOf" srcId="{0AAF1CA9-9D30-4546-8189-8AA887186C02}" destId="{1F861C04-CBDA-4F16-A436-A34DFB278205}" srcOrd="0" destOrd="0" presId="urn:microsoft.com/office/officeart/2009/3/layout/HorizontalOrganizationChart"/>
    <dgm:cxn modelId="{E25075FA-DD82-4DAA-8B55-38872C2993FC}" type="presOf" srcId="{6C37C128-323A-4DEC-A00A-7F33329764F8}" destId="{A61EF9FA-8C26-4EA0-8871-A997E799B34E}" srcOrd="0" destOrd="0" presId="urn:microsoft.com/office/officeart/2009/3/layout/HorizontalOrganizationChart"/>
    <dgm:cxn modelId="{91EF6F4D-0A67-4D37-9559-BD2F9A8E583A}" type="presOf" srcId="{23BFE87A-6F45-476C-A4DB-AE6D4D26B8D0}" destId="{9E20AAB2-AEC8-4196-8CC7-78DB94FC101C}" srcOrd="1" destOrd="0" presId="urn:microsoft.com/office/officeart/2009/3/layout/HorizontalOrganizationChart"/>
    <dgm:cxn modelId="{2E785B91-3D66-4FD1-8904-AFEFEE142388}" srcId="{B23C0A0A-CCD4-49DD-AED4-A6F71B94B416}" destId="{07F8184A-C3A6-4F05-BF76-8423C4E3FBEA}" srcOrd="3" destOrd="0" parTransId="{C8D515F2-ADE8-4CD3-9274-97146EA0DF28}" sibTransId="{CA07E344-0544-4788-9FF2-6B78E6F05C7A}"/>
    <dgm:cxn modelId="{EC5FED34-F520-4B3C-8676-3BE67C66BA7E}" srcId="{64912CD8-9063-412F-AC82-28A4CA350A75}" destId="{968CF1C1-1CA3-456A-8CA8-CE2258192A31}" srcOrd="0" destOrd="0" parTransId="{E7D18C67-37EB-45AC-9AF3-35511A3F4A7C}" sibTransId="{48CCEA4B-ED33-4E78-8191-3D77C91CD336}"/>
    <dgm:cxn modelId="{EB5D3CC3-B97F-418B-B34C-3A7017BA7C6D}" type="presOf" srcId="{C40324C6-A1A3-4156-B163-7343320A0C1D}" destId="{E9B4551D-3F6F-48B7-BACB-06C2F8E2589A}" srcOrd="0" destOrd="0" presId="urn:microsoft.com/office/officeart/2009/3/layout/HorizontalOrganizationChart"/>
    <dgm:cxn modelId="{8FB91DA1-D3F5-4733-BAB7-2FC2AB952FBA}" type="presOf" srcId="{07F8184A-C3A6-4F05-BF76-8423C4E3FBEA}" destId="{5522CE66-515F-4679-B3C3-53C7748EEEE1}" srcOrd="1" destOrd="0" presId="urn:microsoft.com/office/officeart/2009/3/layout/HorizontalOrganizationChart"/>
    <dgm:cxn modelId="{2FFB4582-E3AA-44D3-8ECF-53F1636B0DDF}" type="presOf" srcId="{2702C622-BFE9-4A35-9D2F-0947F129DE8F}" destId="{6AFB8E1F-BC51-4BB0-9641-119773F02419}" srcOrd="1" destOrd="0" presId="urn:microsoft.com/office/officeart/2009/3/layout/HorizontalOrganizationChart"/>
    <dgm:cxn modelId="{761FBC5D-8A12-49D5-97B4-63EB242F54EA}" type="presOf" srcId="{37116127-CFBA-4A42-B350-80B30D369A05}" destId="{26A92FC8-D8FD-4A71-8773-9BAB1A6AC1A9}" srcOrd="1" destOrd="0" presId="urn:microsoft.com/office/officeart/2009/3/layout/HorizontalOrganizationChart"/>
    <dgm:cxn modelId="{7E0438C8-ABD2-4205-A0F0-0BF4D331DA12}" srcId="{3E99B49B-4702-416E-90C0-352BC69C7CB6}" destId="{7E7E63E5-1163-4ED9-8652-10942CE56F5B}" srcOrd="6" destOrd="0" parTransId="{B1B836BE-CBFC-48DE-9FC9-194702810CD8}" sibTransId="{B683C548-8E8C-4DB0-A9B9-136F4BB0D84D}"/>
    <dgm:cxn modelId="{1CCA1AAB-AC3E-4F70-8E7F-D2317B2EF6B4}" type="presOf" srcId="{1A222975-9963-41A6-A7BD-6CC4C6466892}" destId="{4F0B26A8-9839-4067-9BCA-8FD8D57C4F11}" srcOrd="1" destOrd="0" presId="urn:microsoft.com/office/officeart/2009/3/layout/HorizontalOrganizationChart"/>
    <dgm:cxn modelId="{CCBA0FEA-79A8-43E0-B1F3-439CA93EFAF4}" srcId="{7BF3CBC5-CF07-444C-8F0D-58DBB67DE455}" destId="{120DA468-A76B-4A15-952F-FD790C50BABD}" srcOrd="3" destOrd="0" parTransId="{D2563A88-5B29-4CAD-BCF9-CB5F3E69992C}" sibTransId="{1F71F5F5-D58A-436F-AE92-82BA0AAC4B08}"/>
    <dgm:cxn modelId="{FE34531B-37E2-408E-A1AE-88CAAF8B195A}" type="presOf" srcId="{9493D677-6A4B-41F3-A97D-FC97B30E9ED0}" destId="{D8C743E0-003F-4C28-9143-1EDCB9898592}" srcOrd="0" destOrd="0" presId="urn:microsoft.com/office/officeart/2009/3/layout/HorizontalOrganizationChart"/>
    <dgm:cxn modelId="{ED81DD35-F0B5-4A3B-AC3D-9E34624D3D9C}" srcId="{B23C0A0A-CCD4-49DD-AED4-A6F71B94B416}" destId="{73205DDE-D53C-4F3B-AA39-8D2A406C4272}" srcOrd="1" destOrd="0" parTransId="{00969BB3-7B1A-4A0F-B7FB-2C467B9EE677}" sibTransId="{4E143BFC-5F25-4C62-A348-2327C616C642}"/>
    <dgm:cxn modelId="{2B78C724-8957-451C-AB0B-DBCBC22918C5}" type="presOf" srcId="{2702C622-BFE9-4A35-9D2F-0947F129DE8F}" destId="{953A1723-E1F5-467B-92A7-ADF2EA75FFCE}" srcOrd="0" destOrd="0" presId="urn:microsoft.com/office/officeart/2009/3/layout/HorizontalOrganizationChart"/>
    <dgm:cxn modelId="{7020B34D-2CD8-40F8-A950-D86A998844BB}" type="presOf" srcId="{120DA468-A76B-4A15-952F-FD790C50BABD}" destId="{8DA2C056-11FA-4AEB-8A8C-4E76FE4D0E88}" srcOrd="1" destOrd="0" presId="urn:microsoft.com/office/officeart/2009/3/layout/HorizontalOrganizationChart"/>
    <dgm:cxn modelId="{8FB60EDE-C99A-4C09-BE2B-B6337F963A17}" type="presOf" srcId="{BBA9BDE6-45FF-452B-9A1E-EB3400646AFC}" destId="{21D9305F-2431-45B4-AA95-656829F9DCC9}" srcOrd="1" destOrd="0" presId="urn:microsoft.com/office/officeart/2009/3/layout/HorizontalOrganizationChart"/>
    <dgm:cxn modelId="{BDDD5343-E0E6-4149-B814-25CF981AF88E}" type="presOf" srcId="{BBBA512B-4C6C-42F8-90AA-AAC5C983673C}" destId="{9C4F44D7-83C1-4680-B6D2-AEC5878D24CA}" srcOrd="0" destOrd="0" presId="urn:microsoft.com/office/officeart/2009/3/layout/HorizontalOrganizationChart"/>
    <dgm:cxn modelId="{E1AC5565-16A1-4809-A7EE-7BD8548BC96E}" srcId="{DEC40512-9182-4FF5-8D4A-DD1D3F6AB663}" destId="{0AAF1CA9-9D30-4546-8189-8AA887186C02}" srcOrd="3" destOrd="0" parTransId="{BD03BB79-726F-473A-87D1-FBF1CEF8578C}" sibTransId="{38449D33-0AB1-43DF-A239-6C2BB52B731A}"/>
    <dgm:cxn modelId="{C4450EAB-86F8-410F-8AE1-4C575FB14D23}" type="presOf" srcId="{CDA20103-0A84-49CF-A8E7-003A40FC8724}" destId="{8EC7E840-7B10-4000-9F36-FC0DB913B9C2}" srcOrd="1" destOrd="0" presId="urn:microsoft.com/office/officeart/2009/3/layout/HorizontalOrganizationChart"/>
    <dgm:cxn modelId="{4A2EB842-D2E9-4582-AA82-48CB600A6A7A}" type="presOf" srcId="{924C8915-D4AB-45BA-B0ED-D944BB0C0D78}" destId="{4CA30F54-BDA9-4C79-97E7-8F278B475D29}" srcOrd="0" destOrd="0" presId="urn:microsoft.com/office/officeart/2009/3/layout/HorizontalOrganizationChart"/>
    <dgm:cxn modelId="{F3C12FDD-A1E3-44A4-9EB8-049F5639FBCC}" type="presOf" srcId="{BBA9BDE6-45FF-452B-9A1E-EB3400646AFC}" destId="{EC0EECEA-BDEC-4C88-8065-9BA2A2FC52ED}" srcOrd="0" destOrd="0" presId="urn:microsoft.com/office/officeart/2009/3/layout/HorizontalOrganizationChart"/>
    <dgm:cxn modelId="{3057830A-FC4A-4124-A6B5-6845AC50ED1C}" type="presOf" srcId="{2386E6B5-228B-42DD-8D19-3CE36726AC1D}" destId="{496C2961-D3D7-4EC7-AF10-C3B3DF425FCA}" srcOrd="0" destOrd="0" presId="urn:microsoft.com/office/officeart/2009/3/layout/HorizontalOrganizationChart"/>
    <dgm:cxn modelId="{F8352564-EAFA-4C89-A7D1-A83712757F60}" srcId="{DEC40512-9182-4FF5-8D4A-DD1D3F6AB663}" destId="{6C37C128-323A-4DEC-A00A-7F33329764F8}" srcOrd="2" destOrd="0" parTransId="{481DF78C-31FE-461C-A0BB-43F462EB715F}" sibTransId="{00FEE32C-C667-49D0-AC32-AC367E80F9AA}"/>
    <dgm:cxn modelId="{E866BE9F-6063-4C76-A375-61F778A1DC3F}" type="presOf" srcId="{906CC3AB-E1D5-44C5-A14F-65CE91CD89EF}" destId="{D9DDAC53-3021-4703-BDEA-5B4BB828481D}" srcOrd="0" destOrd="0" presId="urn:microsoft.com/office/officeart/2009/3/layout/HorizontalOrganizationChart"/>
    <dgm:cxn modelId="{2624846F-423C-4EB3-8827-F7FDC6CC5E0D}" type="presOf" srcId="{80F16FF7-781F-4040-AF5B-EBC8BEBB8CAA}" destId="{CD5381BA-588A-450B-929C-8802030F1D55}" srcOrd="0" destOrd="0" presId="urn:microsoft.com/office/officeart/2009/3/layout/HorizontalOrganizationChart"/>
    <dgm:cxn modelId="{BC5EA979-7448-46BF-91A9-4509ABC2A141}" type="presOf" srcId="{968CF1C1-1CA3-456A-8CA8-CE2258192A31}" destId="{A00161F9-2897-42D9-8593-BC9271741BC1}" srcOrd="0" destOrd="0" presId="urn:microsoft.com/office/officeart/2009/3/layout/HorizontalOrganizationChart"/>
    <dgm:cxn modelId="{8F6171F9-E29A-4FC9-ADEE-44C105FC8CDD}" srcId="{3E99B49B-4702-416E-90C0-352BC69C7CB6}" destId="{2386E6B5-228B-42DD-8D19-3CE36726AC1D}" srcOrd="8" destOrd="0" parTransId="{F9E57D11-FF89-4AB0-B8DD-925BADFD1C71}" sibTransId="{3CD4BE7A-5404-4E0C-B68E-E4A0F7DCF986}"/>
    <dgm:cxn modelId="{D6FBB7A5-CE30-440C-AFAF-7D61B93DC76B}" type="presOf" srcId="{96785F89-D40B-4EE7-8069-EBEC38F11C49}" destId="{E39E1B91-F95E-497D-BE70-6FC98874113E}" srcOrd="0" destOrd="0" presId="urn:microsoft.com/office/officeart/2009/3/layout/HorizontalOrganizationChart"/>
    <dgm:cxn modelId="{155AB289-6E7C-425A-A7B0-5B1A4297A711}" type="presOf" srcId="{A80F1DCF-9F1C-460B-BA1D-D9AE068ACF5F}" destId="{112FF63B-4302-46F7-B1F1-0E9D81BA3DD7}" srcOrd="0" destOrd="0" presId="urn:microsoft.com/office/officeart/2009/3/layout/HorizontalOrganizationChart"/>
    <dgm:cxn modelId="{64008614-86AA-4E81-B683-508AE0588A21}" srcId="{5B041856-7790-4627-BA74-641A9FE3AF57}" destId="{B23C0A0A-CCD4-49DD-AED4-A6F71B94B416}" srcOrd="1" destOrd="0" parTransId="{9493D677-6A4B-41F3-A97D-FC97B30E9ED0}" sibTransId="{104E2B30-63DA-46A9-8092-3644E79F9CDD}"/>
    <dgm:cxn modelId="{A35D6593-4302-4F2C-BC85-39E48B0C0FCC}" type="presOf" srcId="{F902AC3C-1E78-49EE-995D-AE17DDBA4682}" destId="{33F5ACF3-3A58-4030-8A58-4E193C273917}" srcOrd="1" destOrd="0" presId="urn:microsoft.com/office/officeart/2009/3/layout/HorizontalOrganizationChart"/>
    <dgm:cxn modelId="{6358D6B6-0F0F-4086-9714-47F295BC8275}" type="presOf" srcId="{7E7E63E5-1163-4ED9-8652-10942CE56F5B}" destId="{431072FA-0511-4DBC-BF0D-33F9047AA29E}" srcOrd="0" destOrd="0" presId="urn:microsoft.com/office/officeart/2009/3/layout/HorizontalOrganizationChart"/>
    <dgm:cxn modelId="{6420FB8D-E0C9-4BB4-9D14-06D70A08C175}" type="presOf" srcId="{CDA20103-0A84-49CF-A8E7-003A40FC8724}" destId="{C4CE96F3-7546-401C-A2B0-1833A03BD3F9}" srcOrd="0" destOrd="0" presId="urn:microsoft.com/office/officeart/2009/3/layout/HorizontalOrganizationChart"/>
    <dgm:cxn modelId="{69CB9C61-A57C-4C5F-8611-062AFAE29AEB}" type="presOf" srcId="{DEC40512-9182-4FF5-8D4A-DD1D3F6AB663}" destId="{C4C28F33-B18D-4D62-ACCA-72F482F67675}" srcOrd="0" destOrd="0" presId="urn:microsoft.com/office/officeart/2009/3/layout/HorizontalOrganizationChart"/>
    <dgm:cxn modelId="{510C27A9-592C-4BA3-9DD9-62B7E84BD5AD}" type="presOf" srcId="{DF90AE02-F84F-4F9F-9DAD-087F763C88D6}" destId="{EEFAA2AA-38AF-4E04-94B0-F52373F1B920}" srcOrd="0" destOrd="0" presId="urn:microsoft.com/office/officeart/2009/3/layout/HorizontalOrganizationChart"/>
    <dgm:cxn modelId="{20903CFD-20EC-4ACA-8533-1F8BA3AD30D6}" srcId="{7BF3CBC5-CF07-444C-8F0D-58DBB67DE455}" destId="{3E99B49B-4702-416E-90C0-352BC69C7CB6}" srcOrd="0" destOrd="0" parTransId="{F1391947-81E6-4C9F-A1A3-99E67EBC35A2}" sibTransId="{3BFC45BE-1D5B-427A-A372-8E236FE207BE}"/>
    <dgm:cxn modelId="{2689B041-6476-43A8-98F5-55E1086E490D}" type="presOf" srcId="{A80F1DCF-9F1C-460B-BA1D-D9AE068ACF5F}" destId="{9FE1A078-A669-4D13-B2EA-A7D3B9150D9E}" srcOrd="1" destOrd="0" presId="urn:microsoft.com/office/officeart/2009/3/layout/HorizontalOrganizationChart"/>
    <dgm:cxn modelId="{713A76AF-B283-436A-84B1-CA62DABA6D3C}" type="presOf" srcId="{1FF1B14A-5C3E-404E-9764-80D30EFE8758}" destId="{E3DF5B3B-D7BA-4777-9B0C-C922E3335AD7}" srcOrd="0" destOrd="0" presId="urn:microsoft.com/office/officeart/2009/3/layout/HorizontalOrganizationChart"/>
    <dgm:cxn modelId="{67882950-EFFB-4FF7-AFA6-79A6C2870735}" type="presOf" srcId="{DB1B2E64-EC14-4B48-8C4D-761F08747B89}" destId="{6B04636F-52B4-429B-AE0D-7EDCCFCD2EAD}" srcOrd="0" destOrd="0" presId="urn:microsoft.com/office/officeart/2009/3/layout/HorizontalOrganizationChart"/>
    <dgm:cxn modelId="{EC7AB3A6-3E62-4ADB-9AE7-702CB828C7C7}" type="presOf" srcId="{CD7FE886-8007-4AE7-80D2-F5144C563368}" destId="{93EEA538-7865-4DE3-8767-7573346E186C}" srcOrd="0" destOrd="0" presId="urn:microsoft.com/office/officeart/2009/3/layout/HorizontalOrganizationChart"/>
    <dgm:cxn modelId="{9631B66F-0994-4082-A1D2-7C79B5410F6F}" srcId="{7BF3CBC5-CF07-444C-8F0D-58DBB67DE455}" destId="{64912CD8-9063-412F-AC82-28A4CA350A75}" srcOrd="2" destOrd="0" parTransId="{6C1B8EA1-202B-453C-9DF5-ABCCE2B4EAC9}" sibTransId="{B2EAD019-9F72-42DC-8541-2452F2F6F2EA}"/>
    <dgm:cxn modelId="{51063D4A-99B8-4154-BD5D-F536CF2A6FEC}" type="presOf" srcId="{3E99B49B-4702-416E-90C0-352BC69C7CB6}" destId="{C50C9760-40BC-4BA0-8048-4D1E4709F4A1}" srcOrd="1" destOrd="0" presId="urn:microsoft.com/office/officeart/2009/3/layout/HorizontalOrganizationChart"/>
    <dgm:cxn modelId="{1E17FAA0-4260-4989-A9B5-2186438BEF07}" type="presOf" srcId="{BD03BB79-726F-473A-87D1-FBF1CEF8578C}" destId="{B368D49D-F49C-41A6-A4E6-D32A16D380C3}" srcOrd="0" destOrd="0" presId="urn:microsoft.com/office/officeart/2009/3/layout/HorizontalOrganizationChart"/>
    <dgm:cxn modelId="{AF9FC33B-849F-4DA7-878E-D527BB256C87}" type="presOf" srcId="{B23C0A0A-CCD4-49DD-AED4-A6F71B94B416}" destId="{97B35D5E-EC6A-4A68-A0BC-904D385C469B}" srcOrd="0" destOrd="0" presId="urn:microsoft.com/office/officeart/2009/3/layout/HorizontalOrganizationChart"/>
    <dgm:cxn modelId="{28CA630B-B22B-4542-81B2-D776A9BE3791}" srcId="{B23C0A0A-CCD4-49DD-AED4-A6F71B94B416}" destId="{37116127-CFBA-4A42-B350-80B30D369A05}" srcOrd="4" destOrd="0" parTransId="{4B70E2C1-167F-47C2-A539-A5F9DBBCAB37}" sibTransId="{E7B5108D-5C19-4346-BEBE-9115B6A94A80}"/>
    <dgm:cxn modelId="{BE373535-BCC4-45E0-9A6C-333E9D12F6AF}" type="presOf" srcId="{49BC9C03-0CFE-4931-9995-7D93491A60F1}" destId="{128A99D1-7565-4D97-9E4A-DBE963CED39D}" srcOrd="0" destOrd="0" presId="urn:microsoft.com/office/officeart/2009/3/layout/HorizontalOrganizationChart"/>
    <dgm:cxn modelId="{FF08DF15-74FE-45D3-B6B7-100279F567CC}" type="presOf" srcId="{12316DD4-65DD-4D11-8B64-26485F563306}" destId="{9FA4251D-B8EE-414F-A461-C8C8E22D9E9F}" srcOrd="0" destOrd="0" presId="urn:microsoft.com/office/officeart/2009/3/layout/HorizontalOrganizationChart"/>
    <dgm:cxn modelId="{0CDFF223-786E-4864-B024-513D0686D977}" type="presOf" srcId="{73205DDE-D53C-4F3B-AA39-8D2A406C4272}" destId="{9FA0ED83-B79A-4E45-A934-EA8A6C8F0677}" srcOrd="0" destOrd="0" presId="urn:microsoft.com/office/officeart/2009/3/layout/HorizontalOrganizationChart"/>
    <dgm:cxn modelId="{5DD4DFB0-DF9D-41E3-A029-B5D0694869B4}" type="presOf" srcId="{513C7885-6E05-4D59-8956-17408B0413C9}" destId="{CE83BE93-F53E-4B99-BFCB-ED47E2579F79}" srcOrd="0" destOrd="0" presId="urn:microsoft.com/office/officeart/2009/3/layout/HorizontalOrganizationChart"/>
    <dgm:cxn modelId="{1297894C-30B3-41CE-91D7-237BBDC10097}" type="presOf" srcId="{F9E57D11-FF89-4AB0-B8DD-925BADFD1C71}" destId="{85EB0DE0-C1A2-4E1C-909B-863B34158D32}" srcOrd="0" destOrd="0" presId="urn:microsoft.com/office/officeart/2009/3/layout/HorizontalOrganizationChart"/>
    <dgm:cxn modelId="{BD140436-39EB-4F6B-ADC2-0FF9E3170303}" type="presOf" srcId="{989E6672-48D9-43C1-BEA8-500E7E1CD514}" destId="{56D3734B-418F-40A0-9218-10D87867C793}" srcOrd="0" destOrd="0" presId="urn:microsoft.com/office/officeart/2009/3/layout/HorizontalOrganizationChart"/>
    <dgm:cxn modelId="{99E8EAEF-DC0A-42E9-8F7E-7EBF52EF93CA}" type="presOf" srcId="{34594FB1-7087-4847-B86C-89C2939C35AC}" destId="{97E015E7-57AE-4B86-AEE8-5F91E3CA3C02}" srcOrd="1" destOrd="0" presId="urn:microsoft.com/office/officeart/2009/3/layout/HorizontalOrganizationChart"/>
    <dgm:cxn modelId="{FC7AEE4E-D8C6-4B35-968A-F01D49CFC462}" type="presOf" srcId="{0B78434E-8F5F-4977-81B5-F80BA2B9F442}" destId="{15199EB5-2120-4501-A17D-7A81956AF642}" srcOrd="0" destOrd="0" presId="urn:microsoft.com/office/officeart/2009/3/layout/HorizontalOrganizationChart"/>
    <dgm:cxn modelId="{025E3DE7-8B90-4262-B58B-E9DCAFD39DAE}" type="presOf" srcId="{00969BB3-7B1A-4A0F-B7FB-2C467B9EE677}" destId="{107E1F9B-A44C-4DED-B03E-8B5D0851F9E2}" srcOrd="0" destOrd="0" presId="urn:microsoft.com/office/officeart/2009/3/layout/HorizontalOrganizationChart"/>
    <dgm:cxn modelId="{EB95506B-CE24-4266-874E-2567D22001D2}" type="presOf" srcId="{5B041856-7790-4627-BA74-641A9FE3AF57}" destId="{DC787CBC-5F05-4D9F-949D-4D725E752522}" srcOrd="1" destOrd="0" presId="urn:microsoft.com/office/officeart/2009/3/layout/HorizontalOrganizationChart"/>
    <dgm:cxn modelId="{8339563E-B197-4E60-B9FE-9B1D1C12B35D}" type="presParOf" srcId="{CD5381BA-588A-450B-929C-8802030F1D55}" destId="{2142A98B-8E44-414D-8A0E-FEB0D55A32C8}" srcOrd="0" destOrd="0" presId="urn:microsoft.com/office/officeart/2009/3/layout/HorizontalOrganizationChart"/>
    <dgm:cxn modelId="{3449984B-3320-4733-BFE5-FFED6BB83A9B}" type="presParOf" srcId="{2142A98B-8E44-414D-8A0E-FEB0D55A32C8}" destId="{CF621A38-5FB9-4D40-A2E9-11A8F0318B76}" srcOrd="0" destOrd="0" presId="urn:microsoft.com/office/officeart/2009/3/layout/HorizontalOrganizationChart"/>
    <dgm:cxn modelId="{C64087C4-BD9B-49A6-BB09-CA77160CACD2}" type="presParOf" srcId="{CF621A38-5FB9-4D40-A2E9-11A8F0318B76}" destId="{6A6BF69C-EC40-414F-A79E-C94B7B0F14FA}" srcOrd="0" destOrd="0" presId="urn:microsoft.com/office/officeart/2009/3/layout/HorizontalOrganizationChart"/>
    <dgm:cxn modelId="{2F197066-AC92-424B-B6CC-4E0996975C6F}" type="presParOf" srcId="{CF621A38-5FB9-4D40-A2E9-11A8F0318B76}" destId="{DC787CBC-5F05-4D9F-949D-4D725E752522}" srcOrd="1" destOrd="0" presId="urn:microsoft.com/office/officeart/2009/3/layout/HorizontalOrganizationChart"/>
    <dgm:cxn modelId="{8BFC5592-145E-4CF4-A7D7-5F0ABFCF4E50}" type="presParOf" srcId="{2142A98B-8E44-414D-8A0E-FEB0D55A32C8}" destId="{3DA2F0DF-419D-4496-9B2B-3D4B68851AFC}" srcOrd="1" destOrd="0" presId="urn:microsoft.com/office/officeart/2009/3/layout/HorizontalOrganizationChart"/>
    <dgm:cxn modelId="{5DAFEA27-B0C6-4F59-A9EF-660DCF1C4A37}" type="presParOf" srcId="{3DA2F0DF-419D-4496-9B2B-3D4B68851AFC}" destId="{6B04636F-52B4-429B-AE0D-7EDCCFCD2EAD}" srcOrd="0" destOrd="0" presId="urn:microsoft.com/office/officeart/2009/3/layout/HorizontalOrganizationChart"/>
    <dgm:cxn modelId="{6101493B-D660-4AA5-A2D7-EB119EE95DE9}" type="presParOf" srcId="{3DA2F0DF-419D-4496-9B2B-3D4B68851AFC}" destId="{08FFFE76-6C19-4ACE-BDAE-9DA18B6FCCA3}" srcOrd="1" destOrd="0" presId="urn:microsoft.com/office/officeart/2009/3/layout/HorizontalOrganizationChart"/>
    <dgm:cxn modelId="{465AF153-ED90-4C4C-8BCF-CAEC931ED166}" type="presParOf" srcId="{08FFFE76-6C19-4ACE-BDAE-9DA18B6FCCA3}" destId="{A97DA836-B698-43FC-BFEC-083B8E017D03}" srcOrd="0" destOrd="0" presId="urn:microsoft.com/office/officeart/2009/3/layout/HorizontalOrganizationChart"/>
    <dgm:cxn modelId="{6947476F-677A-47F0-B8F9-EDBE12C65548}" type="presParOf" srcId="{A97DA836-B698-43FC-BFEC-083B8E017D03}" destId="{C4C28F33-B18D-4D62-ACCA-72F482F67675}" srcOrd="0" destOrd="0" presId="urn:microsoft.com/office/officeart/2009/3/layout/HorizontalOrganizationChart"/>
    <dgm:cxn modelId="{7C19DA1C-E3D4-44B4-94CE-D3DDF2C03CF2}" type="presParOf" srcId="{A97DA836-B698-43FC-BFEC-083B8E017D03}" destId="{42710178-FA33-412E-833D-3A95F0861165}" srcOrd="1" destOrd="0" presId="urn:microsoft.com/office/officeart/2009/3/layout/HorizontalOrganizationChart"/>
    <dgm:cxn modelId="{37CF2500-EF8F-4DA3-BBF6-5405C87CCD5D}" type="presParOf" srcId="{08FFFE76-6C19-4ACE-BDAE-9DA18B6FCCA3}" destId="{457387E6-7DD3-4ECE-A334-3D56B76DE797}" srcOrd="1" destOrd="0" presId="urn:microsoft.com/office/officeart/2009/3/layout/HorizontalOrganizationChart"/>
    <dgm:cxn modelId="{4E0E6523-F73B-435D-A782-1EC02EDE089E}" type="presParOf" srcId="{457387E6-7DD3-4ECE-A334-3D56B76DE797}" destId="{E3DF5B3B-D7BA-4777-9B0C-C922E3335AD7}" srcOrd="0" destOrd="0" presId="urn:microsoft.com/office/officeart/2009/3/layout/HorizontalOrganizationChart"/>
    <dgm:cxn modelId="{ABAD5995-BE54-47B0-9765-3E95B2029703}" type="presParOf" srcId="{457387E6-7DD3-4ECE-A334-3D56B76DE797}" destId="{B77F0E57-7446-495F-B594-454DFA4B1B12}" srcOrd="1" destOrd="0" presId="urn:microsoft.com/office/officeart/2009/3/layout/HorizontalOrganizationChart"/>
    <dgm:cxn modelId="{FCE829D2-682D-41EF-AEDE-2B78F0FBCC96}" type="presParOf" srcId="{B77F0E57-7446-495F-B594-454DFA4B1B12}" destId="{FD0C515D-4C33-427F-BF65-6EEF11B33CF8}" srcOrd="0" destOrd="0" presId="urn:microsoft.com/office/officeart/2009/3/layout/HorizontalOrganizationChart"/>
    <dgm:cxn modelId="{0384A8B6-6DA2-421E-95B1-DA51C10E6506}" type="presParOf" srcId="{FD0C515D-4C33-427F-BF65-6EEF11B33CF8}" destId="{202F5871-A671-4B3D-8ABA-A35A2C9753D2}" srcOrd="0" destOrd="0" presId="urn:microsoft.com/office/officeart/2009/3/layout/HorizontalOrganizationChart"/>
    <dgm:cxn modelId="{3C570839-7CC3-4DA1-8E20-B4BF84193FDD}" type="presParOf" srcId="{FD0C515D-4C33-427F-BF65-6EEF11B33CF8}" destId="{67BCBA8D-C104-4E4D-A39D-092C71092300}" srcOrd="1" destOrd="0" presId="urn:microsoft.com/office/officeart/2009/3/layout/HorizontalOrganizationChart"/>
    <dgm:cxn modelId="{F959E7B6-6DCB-42D4-A48B-135DD3797CEB}" type="presParOf" srcId="{B77F0E57-7446-495F-B594-454DFA4B1B12}" destId="{56A62CAC-504F-42E0-BB2C-E5F22E00961F}" srcOrd="1" destOrd="0" presId="urn:microsoft.com/office/officeart/2009/3/layout/HorizontalOrganizationChart"/>
    <dgm:cxn modelId="{7AC675AC-A491-4B30-9DFE-4BA45616F513}" type="presParOf" srcId="{B77F0E57-7446-495F-B594-454DFA4B1B12}" destId="{D808C6D6-7340-40C5-9BB2-BEDF598F304E}" srcOrd="2" destOrd="0" presId="urn:microsoft.com/office/officeart/2009/3/layout/HorizontalOrganizationChart"/>
    <dgm:cxn modelId="{4827E139-0F5C-4926-B227-06D6EE658C62}" type="presParOf" srcId="{457387E6-7DD3-4ECE-A334-3D56B76DE797}" destId="{E39E1B91-F95E-497D-BE70-6FC98874113E}" srcOrd="2" destOrd="0" presId="urn:microsoft.com/office/officeart/2009/3/layout/HorizontalOrganizationChart"/>
    <dgm:cxn modelId="{B138B049-BEFF-42EA-A5BE-1A705740D3F6}" type="presParOf" srcId="{457387E6-7DD3-4ECE-A334-3D56B76DE797}" destId="{91CE1D8C-7560-4444-872F-6C408F9B6427}" srcOrd="3" destOrd="0" presId="urn:microsoft.com/office/officeart/2009/3/layout/HorizontalOrganizationChart"/>
    <dgm:cxn modelId="{56ACF5FD-0CFA-4029-9A4E-4F223715FD95}" type="presParOf" srcId="{91CE1D8C-7560-4444-872F-6C408F9B6427}" destId="{4BDAF608-D8FC-4752-9BFA-445B80AF32B1}" srcOrd="0" destOrd="0" presId="urn:microsoft.com/office/officeart/2009/3/layout/HorizontalOrganizationChart"/>
    <dgm:cxn modelId="{E9B60811-1B92-4291-97D5-463E38DC83D6}" type="presParOf" srcId="{4BDAF608-D8FC-4752-9BFA-445B80AF32B1}" destId="{9413475F-5128-4D9E-BD3D-F55D6CE5EA72}" srcOrd="0" destOrd="0" presId="urn:microsoft.com/office/officeart/2009/3/layout/HorizontalOrganizationChart"/>
    <dgm:cxn modelId="{5BDF04E1-52CD-4D04-BFB6-0748FA52CAC9}" type="presParOf" srcId="{4BDAF608-D8FC-4752-9BFA-445B80AF32B1}" destId="{C05DF318-0060-499D-95F5-75D997124230}" srcOrd="1" destOrd="0" presId="urn:microsoft.com/office/officeart/2009/3/layout/HorizontalOrganizationChart"/>
    <dgm:cxn modelId="{E1AFC7E8-2E3D-48F4-8F54-D294AA522D72}" type="presParOf" srcId="{91CE1D8C-7560-4444-872F-6C408F9B6427}" destId="{94E93ABA-4698-471A-879C-DC1677FD1F0D}" srcOrd="1" destOrd="0" presId="urn:microsoft.com/office/officeart/2009/3/layout/HorizontalOrganizationChart"/>
    <dgm:cxn modelId="{F1891A9B-8EB3-4C3C-9FBB-38D5888AB965}" type="presParOf" srcId="{91CE1D8C-7560-4444-872F-6C408F9B6427}" destId="{4F7CF561-E857-4A6D-B38C-A14C09C73839}" srcOrd="2" destOrd="0" presId="urn:microsoft.com/office/officeart/2009/3/layout/HorizontalOrganizationChart"/>
    <dgm:cxn modelId="{D6126425-63E4-41D8-98EC-9D30EDE372BB}" type="presParOf" srcId="{457387E6-7DD3-4ECE-A334-3D56B76DE797}" destId="{1AEC670E-6FB6-465F-9AD9-50422D82A678}" srcOrd="4" destOrd="0" presId="urn:microsoft.com/office/officeart/2009/3/layout/HorizontalOrganizationChart"/>
    <dgm:cxn modelId="{BA850479-E957-441D-8B87-27237709496C}" type="presParOf" srcId="{457387E6-7DD3-4ECE-A334-3D56B76DE797}" destId="{1AAB0BC7-41BD-4FDF-8542-F41BE85FA15D}" srcOrd="5" destOrd="0" presId="urn:microsoft.com/office/officeart/2009/3/layout/HorizontalOrganizationChart"/>
    <dgm:cxn modelId="{039D36D5-C672-4B89-BD74-B8439C2BE7E8}" type="presParOf" srcId="{1AAB0BC7-41BD-4FDF-8542-F41BE85FA15D}" destId="{53BB9E4F-077E-4A18-AC17-0F925AE88467}" srcOrd="0" destOrd="0" presId="urn:microsoft.com/office/officeart/2009/3/layout/HorizontalOrganizationChart"/>
    <dgm:cxn modelId="{716AB0F7-EDA7-4961-AD21-092CEE54DF0B}" type="presParOf" srcId="{53BB9E4F-077E-4A18-AC17-0F925AE88467}" destId="{A61EF9FA-8C26-4EA0-8871-A997E799B34E}" srcOrd="0" destOrd="0" presId="urn:microsoft.com/office/officeart/2009/3/layout/HorizontalOrganizationChart"/>
    <dgm:cxn modelId="{6587AA96-9AFC-4885-A85E-3B870610E4F0}" type="presParOf" srcId="{53BB9E4F-077E-4A18-AC17-0F925AE88467}" destId="{585CFA4F-1E2D-416A-BB57-53909D872BFD}" srcOrd="1" destOrd="0" presId="urn:microsoft.com/office/officeart/2009/3/layout/HorizontalOrganizationChart"/>
    <dgm:cxn modelId="{98C2CC6A-2950-45A8-99F6-2C2B77FBF09F}" type="presParOf" srcId="{1AAB0BC7-41BD-4FDF-8542-F41BE85FA15D}" destId="{35F2D120-2446-4733-A843-E3B8FBADFA21}" srcOrd="1" destOrd="0" presId="urn:microsoft.com/office/officeart/2009/3/layout/HorizontalOrganizationChart"/>
    <dgm:cxn modelId="{F94A3C47-CBE2-47C3-9B3C-BFA37F2C165A}" type="presParOf" srcId="{1AAB0BC7-41BD-4FDF-8542-F41BE85FA15D}" destId="{F7C09428-F96B-45D8-8178-DEACE259E785}" srcOrd="2" destOrd="0" presId="urn:microsoft.com/office/officeart/2009/3/layout/HorizontalOrganizationChart"/>
    <dgm:cxn modelId="{9049ADAC-B234-47F9-8557-C50B23C81F7A}" type="presParOf" srcId="{457387E6-7DD3-4ECE-A334-3D56B76DE797}" destId="{B368D49D-F49C-41A6-A4E6-D32A16D380C3}" srcOrd="6" destOrd="0" presId="urn:microsoft.com/office/officeart/2009/3/layout/HorizontalOrganizationChart"/>
    <dgm:cxn modelId="{CB92822A-FE89-428D-8D49-0E1F419C98AE}" type="presParOf" srcId="{457387E6-7DD3-4ECE-A334-3D56B76DE797}" destId="{15DE3995-858B-4E7F-BCE8-E9CB26D2EB6D}" srcOrd="7" destOrd="0" presId="urn:microsoft.com/office/officeart/2009/3/layout/HorizontalOrganizationChart"/>
    <dgm:cxn modelId="{EA66DE57-0539-4422-953D-D794E304590E}" type="presParOf" srcId="{15DE3995-858B-4E7F-BCE8-E9CB26D2EB6D}" destId="{B327645C-FB0B-45E8-8728-7A6FBF79E529}" srcOrd="0" destOrd="0" presId="urn:microsoft.com/office/officeart/2009/3/layout/HorizontalOrganizationChart"/>
    <dgm:cxn modelId="{51726CDD-B6F9-41C3-8805-51A2B16AF4E0}" type="presParOf" srcId="{B327645C-FB0B-45E8-8728-7A6FBF79E529}" destId="{1F861C04-CBDA-4F16-A436-A34DFB278205}" srcOrd="0" destOrd="0" presId="urn:microsoft.com/office/officeart/2009/3/layout/HorizontalOrganizationChart"/>
    <dgm:cxn modelId="{88B034CE-3F99-4272-B2F6-C7750F15C3B6}" type="presParOf" srcId="{B327645C-FB0B-45E8-8728-7A6FBF79E529}" destId="{946500EE-223F-4390-ABAA-B1D1AC7C2B14}" srcOrd="1" destOrd="0" presId="urn:microsoft.com/office/officeart/2009/3/layout/HorizontalOrganizationChart"/>
    <dgm:cxn modelId="{8FA76E97-E1D5-4526-B4F6-7AE019DC3831}" type="presParOf" srcId="{15DE3995-858B-4E7F-BCE8-E9CB26D2EB6D}" destId="{7E660B17-FF6B-4F6E-BFB4-BD908D3E2274}" srcOrd="1" destOrd="0" presId="urn:microsoft.com/office/officeart/2009/3/layout/HorizontalOrganizationChart"/>
    <dgm:cxn modelId="{8E2B8B29-E4F0-4FFE-A056-EDE704B04937}" type="presParOf" srcId="{15DE3995-858B-4E7F-BCE8-E9CB26D2EB6D}" destId="{5CE35D05-6A06-4000-86DA-3BAD0A6D053F}" srcOrd="2" destOrd="0" presId="urn:microsoft.com/office/officeart/2009/3/layout/HorizontalOrganizationChart"/>
    <dgm:cxn modelId="{A70AFC77-D275-4145-B985-C43CE319854A}" type="presParOf" srcId="{08FFFE76-6C19-4ACE-BDAE-9DA18B6FCCA3}" destId="{0F7857F6-6637-4ECE-ADCE-E9A7A3B097BE}" srcOrd="2" destOrd="0" presId="urn:microsoft.com/office/officeart/2009/3/layout/HorizontalOrganizationChart"/>
    <dgm:cxn modelId="{0DEF27F0-D7B1-4432-8071-4D346DAEBDD4}" type="presParOf" srcId="{3DA2F0DF-419D-4496-9B2B-3D4B68851AFC}" destId="{D8C743E0-003F-4C28-9143-1EDCB9898592}" srcOrd="2" destOrd="0" presId="urn:microsoft.com/office/officeart/2009/3/layout/HorizontalOrganizationChart"/>
    <dgm:cxn modelId="{FA27859A-C00F-455A-8BDD-09A9A7ABEF1B}" type="presParOf" srcId="{3DA2F0DF-419D-4496-9B2B-3D4B68851AFC}" destId="{75A17DF9-ECFA-454B-AC88-6AEBF70EE1CB}" srcOrd="3" destOrd="0" presId="urn:microsoft.com/office/officeart/2009/3/layout/HorizontalOrganizationChart"/>
    <dgm:cxn modelId="{B5F5C524-A8BE-46D2-A33B-3B7964574C20}" type="presParOf" srcId="{75A17DF9-ECFA-454B-AC88-6AEBF70EE1CB}" destId="{AB34504B-8177-4197-9D35-16EEB859224F}" srcOrd="0" destOrd="0" presId="urn:microsoft.com/office/officeart/2009/3/layout/HorizontalOrganizationChart"/>
    <dgm:cxn modelId="{24709159-CE92-48AB-A435-6BC0A2A571B9}" type="presParOf" srcId="{AB34504B-8177-4197-9D35-16EEB859224F}" destId="{97B35D5E-EC6A-4A68-A0BC-904D385C469B}" srcOrd="0" destOrd="0" presId="urn:microsoft.com/office/officeart/2009/3/layout/HorizontalOrganizationChart"/>
    <dgm:cxn modelId="{F24C7F6D-444E-4D5A-B5B7-8F20B05CEDCE}" type="presParOf" srcId="{AB34504B-8177-4197-9D35-16EEB859224F}" destId="{79B7CD54-E747-4C6D-BC3A-9FE637B9C314}" srcOrd="1" destOrd="0" presId="urn:microsoft.com/office/officeart/2009/3/layout/HorizontalOrganizationChart"/>
    <dgm:cxn modelId="{FE8A74FF-2863-4DD4-B4B5-FF88DA3FBE01}" type="presParOf" srcId="{75A17DF9-ECFA-454B-AC88-6AEBF70EE1CB}" destId="{2B1CE461-521A-457B-ACA0-E10DBE2E3489}" srcOrd="1" destOrd="0" presId="urn:microsoft.com/office/officeart/2009/3/layout/HorizontalOrganizationChart"/>
    <dgm:cxn modelId="{9F40F7D4-C11A-42E9-B0F2-7392A0BBDAA0}" type="presParOf" srcId="{2B1CE461-521A-457B-ACA0-E10DBE2E3489}" destId="{9FA4251D-B8EE-414F-A461-C8C8E22D9E9F}" srcOrd="0" destOrd="0" presId="urn:microsoft.com/office/officeart/2009/3/layout/HorizontalOrganizationChart"/>
    <dgm:cxn modelId="{DBAC5C74-5004-4F01-8F4C-2D0171F625A7}" type="presParOf" srcId="{2B1CE461-521A-457B-ACA0-E10DBE2E3489}" destId="{A370849F-4408-40E8-9E7A-CC574C4073C2}" srcOrd="1" destOrd="0" presId="urn:microsoft.com/office/officeart/2009/3/layout/HorizontalOrganizationChart"/>
    <dgm:cxn modelId="{C2BCFA44-D10F-4884-952E-C8C05247C0AC}" type="presParOf" srcId="{A370849F-4408-40E8-9E7A-CC574C4073C2}" destId="{1B877456-1734-4E15-91C3-89ECDB77C241}" srcOrd="0" destOrd="0" presId="urn:microsoft.com/office/officeart/2009/3/layout/HorizontalOrganizationChart"/>
    <dgm:cxn modelId="{89DF466F-8689-4FFD-9F83-8FBA98A2BEF6}" type="presParOf" srcId="{1B877456-1734-4E15-91C3-89ECDB77C241}" destId="{11178AD6-B3D2-400B-A53C-B0E6BB2B93E4}" srcOrd="0" destOrd="0" presId="urn:microsoft.com/office/officeart/2009/3/layout/HorizontalOrganizationChart"/>
    <dgm:cxn modelId="{9F923E0C-B0E2-471B-810B-C6278F0EEA5B}" type="presParOf" srcId="{1B877456-1734-4E15-91C3-89ECDB77C241}" destId="{4F0B26A8-9839-4067-9BCA-8FD8D57C4F11}" srcOrd="1" destOrd="0" presId="urn:microsoft.com/office/officeart/2009/3/layout/HorizontalOrganizationChart"/>
    <dgm:cxn modelId="{0D8C12C5-783D-4A89-9308-6DC621E9EF56}" type="presParOf" srcId="{A370849F-4408-40E8-9E7A-CC574C4073C2}" destId="{DCF62E90-EB85-453C-8B50-1EB84C15EA21}" srcOrd="1" destOrd="0" presId="urn:microsoft.com/office/officeart/2009/3/layout/HorizontalOrganizationChart"/>
    <dgm:cxn modelId="{7C4EBAE9-B738-4A52-87AF-E07856C3F59C}" type="presParOf" srcId="{DCF62E90-EB85-453C-8B50-1EB84C15EA21}" destId="{5329CDAA-DA27-463D-A374-3BB515418FFF}" srcOrd="0" destOrd="0" presId="urn:microsoft.com/office/officeart/2009/3/layout/HorizontalOrganizationChart"/>
    <dgm:cxn modelId="{91276531-3A89-48D1-A5D4-E026A3CCC195}" type="presParOf" srcId="{DCF62E90-EB85-453C-8B50-1EB84C15EA21}" destId="{7C1E6A51-4742-41F7-AF12-8CDB8F44B70E}" srcOrd="1" destOrd="0" presId="urn:microsoft.com/office/officeart/2009/3/layout/HorizontalOrganizationChart"/>
    <dgm:cxn modelId="{C6D8A83F-D94F-41F9-8643-0F27D47EE63C}" type="presParOf" srcId="{7C1E6A51-4742-41F7-AF12-8CDB8F44B70E}" destId="{ECE636E8-5081-4A47-893B-1928303285F1}" srcOrd="0" destOrd="0" presId="urn:microsoft.com/office/officeart/2009/3/layout/HorizontalOrganizationChart"/>
    <dgm:cxn modelId="{D73FA9DE-D1E5-4051-AC85-84F31047E9B7}" type="presParOf" srcId="{ECE636E8-5081-4A47-893B-1928303285F1}" destId="{EC0EECEA-BDEC-4C88-8065-9BA2A2FC52ED}" srcOrd="0" destOrd="0" presId="urn:microsoft.com/office/officeart/2009/3/layout/HorizontalOrganizationChart"/>
    <dgm:cxn modelId="{816F2703-2D1D-4571-8057-0A5B30DCF671}" type="presParOf" srcId="{ECE636E8-5081-4A47-893B-1928303285F1}" destId="{21D9305F-2431-45B4-AA95-656829F9DCC9}" srcOrd="1" destOrd="0" presId="urn:microsoft.com/office/officeart/2009/3/layout/HorizontalOrganizationChart"/>
    <dgm:cxn modelId="{1DDD3EE6-D890-4294-A6D7-51F22FE173B6}" type="presParOf" srcId="{7C1E6A51-4742-41F7-AF12-8CDB8F44B70E}" destId="{79767129-7B8A-40EA-80FD-3EA3FD753741}" srcOrd="1" destOrd="0" presId="urn:microsoft.com/office/officeart/2009/3/layout/HorizontalOrganizationChart"/>
    <dgm:cxn modelId="{31C67A77-33A1-487B-82D0-6ED4B71D8087}" type="presParOf" srcId="{7C1E6A51-4742-41F7-AF12-8CDB8F44B70E}" destId="{6F694893-9E57-46DE-A0D8-FB30F4D5F6F7}" srcOrd="2" destOrd="0" presId="urn:microsoft.com/office/officeart/2009/3/layout/HorizontalOrganizationChart"/>
    <dgm:cxn modelId="{A61B6F78-9C66-4D85-960B-875EB18D4D23}" type="presParOf" srcId="{DCF62E90-EB85-453C-8B50-1EB84C15EA21}" destId="{CE83BE93-F53E-4B99-BFCB-ED47E2579F79}" srcOrd="2" destOrd="0" presId="urn:microsoft.com/office/officeart/2009/3/layout/HorizontalOrganizationChart"/>
    <dgm:cxn modelId="{E8EB722A-32D5-402B-9B7A-0422D8292A20}" type="presParOf" srcId="{DCF62E90-EB85-453C-8B50-1EB84C15EA21}" destId="{5966662A-F0AD-451B-9DB7-8E47D46C637D}" srcOrd="3" destOrd="0" presId="urn:microsoft.com/office/officeart/2009/3/layout/HorizontalOrganizationChart"/>
    <dgm:cxn modelId="{CEA8E256-DEB1-429E-BC51-BFF1895BB435}" type="presParOf" srcId="{5966662A-F0AD-451B-9DB7-8E47D46C637D}" destId="{75741EFE-2AE3-43FB-BBA8-4DF610F800F7}" srcOrd="0" destOrd="0" presId="urn:microsoft.com/office/officeart/2009/3/layout/HorizontalOrganizationChart"/>
    <dgm:cxn modelId="{B12CE3F1-3821-4DAB-AC23-2EDFC1D7A3FE}" type="presParOf" srcId="{75741EFE-2AE3-43FB-BBA8-4DF610F800F7}" destId="{93EEA538-7865-4DE3-8767-7573346E186C}" srcOrd="0" destOrd="0" presId="urn:microsoft.com/office/officeart/2009/3/layout/HorizontalOrganizationChart"/>
    <dgm:cxn modelId="{457206F3-7295-4D5A-BE23-9A543BFAC765}" type="presParOf" srcId="{75741EFE-2AE3-43FB-BBA8-4DF610F800F7}" destId="{69309BD8-2822-4F2E-81AA-3B6D61257781}" srcOrd="1" destOrd="0" presId="urn:microsoft.com/office/officeart/2009/3/layout/HorizontalOrganizationChart"/>
    <dgm:cxn modelId="{1F40D4CE-A705-4826-BA5F-07B128E6B9C8}" type="presParOf" srcId="{5966662A-F0AD-451B-9DB7-8E47D46C637D}" destId="{D441B182-1A08-45EB-BBE1-415B97862337}" srcOrd="1" destOrd="0" presId="urn:microsoft.com/office/officeart/2009/3/layout/HorizontalOrganizationChart"/>
    <dgm:cxn modelId="{40DE4AB9-CA3A-4D9E-ABD4-8FD78234E5BD}" type="presParOf" srcId="{5966662A-F0AD-451B-9DB7-8E47D46C637D}" destId="{5638FEC0-34D9-45E0-906D-43E37A28F790}" srcOrd="2" destOrd="0" presId="urn:microsoft.com/office/officeart/2009/3/layout/HorizontalOrganizationChart"/>
    <dgm:cxn modelId="{EA74E058-63FC-4F63-A00F-3F93437E4E64}" type="presParOf" srcId="{DCF62E90-EB85-453C-8B50-1EB84C15EA21}" destId="{A64E2006-D8F0-4DC7-9312-7E6357ED66C8}" srcOrd="4" destOrd="0" presId="urn:microsoft.com/office/officeart/2009/3/layout/HorizontalOrganizationChart"/>
    <dgm:cxn modelId="{C3E2EFEC-F006-425B-8AAB-7BB58CD2B57D}" type="presParOf" srcId="{DCF62E90-EB85-453C-8B50-1EB84C15EA21}" destId="{A726936E-F533-40FA-9031-D2CB71E70BEC}" srcOrd="5" destOrd="0" presId="urn:microsoft.com/office/officeart/2009/3/layout/HorizontalOrganizationChart"/>
    <dgm:cxn modelId="{FA2C21A8-2003-4CCE-8C0D-5DC12B16451C}" type="presParOf" srcId="{A726936E-F533-40FA-9031-D2CB71E70BEC}" destId="{BD05BA8D-3446-4101-BA17-83EDA14E0C28}" srcOrd="0" destOrd="0" presId="urn:microsoft.com/office/officeart/2009/3/layout/HorizontalOrganizationChart"/>
    <dgm:cxn modelId="{7270A6B2-9F80-4CCB-A9C5-4F1A7E42FD8E}" type="presParOf" srcId="{BD05BA8D-3446-4101-BA17-83EDA14E0C28}" destId="{B6F9D7D3-9E74-4CD5-B4D6-95E41BD0DA6B}" srcOrd="0" destOrd="0" presId="urn:microsoft.com/office/officeart/2009/3/layout/HorizontalOrganizationChart"/>
    <dgm:cxn modelId="{609C3C4B-F2F2-4C32-A622-09185542DB89}" type="presParOf" srcId="{BD05BA8D-3446-4101-BA17-83EDA14E0C28}" destId="{33F5ACF3-3A58-4030-8A58-4E193C273917}" srcOrd="1" destOrd="0" presId="urn:microsoft.com/office/officeart/2009/3/layout/HorizontalOrganizationChart"/>
    <dgm:cxn modelId="{C49C9DCE-E0D4-48AD-A5CA-CB81A2E5FFF2}" type="presParOf" srcId="{A726936E-F533-40FA-9031-D2CB71E70BEC}" destId="{9410DAEB-F84E-42D6-AD6F-5C20E9F13612}" srcOrd="1" destOrd="0" presId="urn:microsoft.com/office/officeart/2009/3/layout/HorizontalOrganizationChart"/>
    <dgm:cxn modelId="{C9694E57-B867-45CC-9568-1CBE18BA3798}" type="presParOf" srcId="{A726936E-F533-40FA-9031-D2CB71E70BEC}" destId="{F057E0D9-104F-4859-AB77-F892EF02179A}" srcOrd="2" destOrd="0" presId="urn:microsoft.com/office/officeart/2009/3/layout/HorizontalOrganizationChart"/>
    <dgm:cxn modelId="{8C72E27A-2237-4D65-A01F-519F9268648C}" type="presParOf" srcId="{A370849F-4408-40E8-9E7A-CC574C4073C2}" destId="{F54A1415-7A68-46A4-94A3-8819C3D22D6A}" srcOrd="2" destOrd="0" presId="urn:microsoft.com/office/officeart/2009/3/layout/HorizontalOrganizationChart"/>
    <dgm:cxn modelId="{8F441BEC-A39A-411C-8581-930684302345}" type="presParOf" srcId="{2B1CE461-521A-457B-ACA0-E10DBE2E3489}" destId="{107E1F9B-A44C-4DED-B03E-8B5D0851F9E2}" srcOrd="2" destOrd="0" presId="urn:microsoft.com/office/officeart/2009/3/layout/HorizontalOrganizationChart"/>
    <dgm:cxn modelId="{5820E902-5988-4263-81A7-2B7A12F19B69}" type="presParOf" srcId="{2B1CE461-521A-457B-ACA0-E10DBE2E3489}" destId="{3CBD5787-ABAE-4069-B4C2-BA9754704321}" srcOrd="3" destOrd="0" presId="urn:microsoft.com/office/officeart/2009/3/layout/HorizontalOrganizationChart"/>
    <dgm:cxn modelId="{2641B5D2-435E-4326-902C-CEE66BA8D1FF}" type="presParOf" srcId="{3CBD5787-ABAE-4069-B4C2-BA9754704321}" destId="{2439FB29-C62A-4E42-9B80-561827F90E72}" srcOrd="0" destOrd="0" presId="urn:microsoft.com/office/officeart/2009/3/layout/HorizontalOrganizationChart"/>
    <dgm:cxn modelId="{AC67E8DB-8CCE-4605-98DB-287BFE0B5F5F}" type="presParOf" srcId="{2439FB29-C62A-4E42-9B80-561827F90E72}" destId="{9FA0ED83-B79A-4E45-A934-EA8A6C8F0677}" srcOrd="0" destOrd="0" presId="urn:microsoft.com/office/officeart/2009/3/layout/HorizontalOrganizationChart"/>
    <dgm:cxn modelId="{CE70F3AB-ADA0-48B3-ADB8-97B748D165F9}" type="presParOf" srcId="{2439FB29-C62A-4E42-9B80-561827F90E72}" destId="{2FBBD774-F0CB-40AC-A85D-750C216B5141}" srcOrd="1" destOrd="0" presId="urn:microsoft.com/office/officeart/2009/3/layout/HorizontalOrganizationChart"/>
    <dgm:cxn modelId="{C49840CD-DE7D-467A-86A9-45AE0ED4D9B1}" type="presParOf" srcId="{3CBD5787-ABAE-4069-B4C2-BA9754704321}" destId="{3137697F-1748-4E12-9425-894CF5369730}" srcOrd="1" destOrd="0" presId="urn:microsoft.com/office/officeart/2009/3/layout/HorizontalOrganizationChart"/>
    <dgm:cxn modelId="{308F662B-82ED-4FAE-B2C7-D8040235B9C4}" type="presParOf" srcId="{3CBD5787-ABAE-4069-B4C2-BA9754704321}" destId="{96A5C4B3-BD2F-47C3-AE77-1901BC428A9D}" srcOrd="2" destOrd="0" presId="urn:microsoft.com/office/officeart/2009/3/layout/HorizontalOrganizationChart"/>
    <dgm:cxn modelId="{5065D24A-0F5F-438B-A887-77CD5A035D48}" type="presParOf" srcId="{2B1CE461-521A-457B-ACA0-E10DBE2E3489}" destId="{80D463F0-EB0B-4664-98B3-D96365FD9DA0}" srcOrd="4" destOrd="0" presId="urn:microsoft.com/office/officeart/2009/3/layout/HorizontalOrganizationChart"/>
    <dgm:cxn modelId="{581DA51D-DC93-4391-BF1B-7339EA17A8B3}" type="presParOf" srcId="{2B1CE461-521A-457B-ACA0-E10DBE2E3489}" destId="{959FE96C-5C38-4A23-876A-D36F2EC3DB10}" srcOrd="5" destOrd="0" presId="urn:microsoft.com/office/officeart/2009/3/layout/HorizontalOrganizationChart"/>
    <dgm:cxn modelId="{148638B9-7FFE-440B-9368-EA1848E1DF3D}" type="presParOf" srcId="{959FE96C-5C38-4A23-876A-D36F2EC3DB10}" destId="{09D65BA6-31E5-4DBD-9DBA-C1E503E001D5}" srcOrd="0" destOrd="0" presId="urn:microsoft.com/office/officeart/2009/3/layout/HorizontalOrganizationChart"/>
    <dgm:cxn modelId="{2883521F-C5AC-436F-9715-C43072363E7A}" type="presParOf" srcId="{09D65BA6-31E5-4DBD-9DBA-C1E503E001D5}" destId="{16CFD02E-2CA7-4C6E-8F13-6C349F2136B1}" srcOrd="0" destOrd="0" presId="urn:microsoft.com/office/officeart/2009/3/layout/HorizontalOrganizationChart"/>
    <dgm:cxn modelId="{663147C2-3369-4B15-9589-6EC6A5AD16E3}" type="presParOf" srcId="{09D65BA6-31E5-4DBD-9DBA-C1E503E001D5}" destId="{97E015E7-57AE-4B86-AEE8-5F91E3CA3C02}" srcOrd="1" destOrd="0" presId="urn:microsoft.com/office/officeart/2009/3/layout/HorizontalOrganizationChart"/>
    <dgm:cxn modelId="{8FE08C08-3AE1-4F0E-94F7-B011893A8647}" type="presParOf" srcId="{959FE96C-5C38-4A23-876A-D36F2EC3DB10}" destId="{A110924A-37A3-4E22-A43C-C734C2A0D679}" srcOrd="1" destOrd="0" presId="urn:microsoft.com/office/officeart/2009/3/layout/HorizontalOrganizationChart"/>
    <dgm:cxn modelId="{13C235B1-9402-4C0A-93A3-61B08F423708}" type="presParOf" srcId="{959FE96C-5C38-4A23-876A-D36F2EC3DB10}" destId="{EE3579D2-8BAC-4FF0-97F1-F6C0D65B518F}" srcOrd="2" destOrd="0" presId="urn:microsoft.com/office/officeart/2009/3/layout/HorizontalOrganizationChart"/>
    <dgm:cxn modelId="{C7E2B468-0566-4D32-A23A-2D04FD0837A3}" type="presParOf" srcId="{2B1CE461-521A-457B-ACA0-E10DBE2E3489}" destId="{6526EA52-D97F-4AD9-876D-862E7CB9EA9D}" srcOrd="6" destOrd="0" presId="urn:microsoft.com/office/officeart/2009/3/layout/HorizontalOrganizationChart"/>
    <dgm:cxn modelId="{30362CD1-CE65-469C-B083-94CDD180FB62}" type="presParOf" srcId="{2B1CE461-521A-457B-ACA0-E10DBE2E3489}" destId="{F8B66754-5A38-4AA7-B607-3E3A97BF2A2A}" srcOrd="7" destOrd="0" presId="urn:microsoft.com/office/officeart/2009/3/layout/HorizontalOrganizationChart"/>
    <dgm:cxn modelId="{404B6061-46BF-449F-8F05-89746B267D3C}" type="presParOf" srcId="{F8B66754-5A38-4AA7-B607-3E3A97BF2A2A}" destId="{8FF7E32D-8E39-470E-8075-A9EC67F172F8}" srcOrd="0" destOrd="0" presId="urn:microsoft.com/office/officeart/2009/3/layout/HorizontalOrganizationChart"/>
    <dgm:cxn modelId="{E1AADE6F-2A5F-4A87-8438-328E9D3D87AE}" type="presParOf" srcId="{8FF7E32D-8E39-470E-8075-A9EC67F172F8}" destId="{8AAA0EE7-E85B-45FA-9A22-37C91BF082E9}" srcOrd="0" destOrd="0" presId="urn:microsoft.com/office/officeart/2009/3/layout/HorizontalOrganizationChart"/>
    <dgm:cxn modelId="{436D9EAB-F123-4583-9381-469B9E089400}" type="presParOf" srcId="{8FF7E32D-8E39-470E-8075-A9EC67F172F8}" destId="{5522CE66-515F-4679-B3C3-53C7748EEEE1}" srcOrd="1" destOrd="0" presId="urn:microsoft.com/office/officeart/2009/3/layout/HorizontalOrganizationChart"/>
    <dgm:cxn modelId="{81DF5CDC-54BD-41E2-A4DC-C62546DF73FB}" type="presParOf" srcId="{F8B66754-5A38-4AA7-B607-3E3A97BF2A2A}" destId="{611728C7-2536-4A5A-8E26-369CC39AB115}" srcOrd="1" destOrd="0" presId="urn:microsoft.com/office/officeart/2009/3/layout/HorizontalOrganizationChart"/>
    <dgm:cxn modelId="{F231DDF0-3491-4BD9-86A3-B59E6AEBAA60}" type="presParOf" srcId="{F8B66754-5A38-4AA7-B607-3E3A97BF2A2A}" destId="{81593BAF-0186-42D1-8242-318CCDE41154}" srcOrd="2" destOrd="0" presId="urn:microsoft.com/office/officeart/2009/3/layout/HorizontalOrganizationChart"/>
    <dgm:cxn modelId="{62F155FE-2A52-4FD7-B8A3-B518B38057EE}" type="presParOf" srcId="{2B1CE461-521A-457B-ACA0-E10DBE2E3489}" destId="{F48F71A8-7723-41A6-8A19-7DBC5EF17800}" srcOrd="8" destOrd="0" presId="urn:microsoft.com/office/officeart/2009/3/layout/HorizontalOrganizationChart"/>
    <dgm:cxn modelId="{8A7A47CA-EBC0-43EB-9F5E-5CA48AA6AA7B}" type="presParOf" srcId="{2B1CE461-521A-457B-ACA0-E10DBE2E3489}" destId="{7EF25360-0424-4196-8831-B4000F50FADC}" srcOrd="9" destOrd="0" presId="urn:microsoft.com/office/officeart/2009/3/layout/HorizontalOrganizationChart"/>
    <dgm:cxn modelId="{DF0F51C9-4843-4D8F-A44C-914821E4BE50}" type="presParOf" srcId="{7EF25360-0424-4196-8831-B4000F50FADC}" destId="{96A2EBAE-8AFA-4C90-B51D-0018D9A3D7A9}" srcOrd="0" destOrd="0" presId="urn:microsoft.com/office/officeart/2009/3/layout/HorizontalOrganizationChart"/>
    <dgm:cxn modelId="{5F189FAA-CF2C-420C-B407-366D88DB007B}" type="presParOf" srcId="{96A2EBAE-8AFA-4C90-B51D-0018D9A3D7A9}" destId="{36401FF6-168E-42DF-8C90-479B43B41EF1}" srcOrd="0" destOrd="0" presId="urn:microsoft.com/office/officeart/2009/3/layout/HorizontalOrganizationChart"/>
    <dgm:cxn modelId="{F4774C0E-5A27-478A-B612-D4EFCC92CB09}" type="presParOf" srcId="{96A2EBAE-8AFA-4C90-B51D-0018D9A3D7A9}" destId="{26A92FC8-D8FD-4A71-8773-9BAB1A6AC1A9}" srcOrd="1" destOrd="0" presId="urn:microsoft.com/office/officeart/2009/3/layout/HorizontalOrganizationChart"/>
    <dgm:cxn modelId="{B8CDF49C-4287-4EBA-980F-12284ED8ADE3}" type="presParOf" srcId="{7EF25360-0424-4196-8831-B4000F50FADC}" destId="{7AA4EC39-18C1-4508-A7F1-E52D168FFCDE}" srcOrd="1" destOrd="0" presId="urn:microsoft.com/office/officeart/2009/3/layout/HorizontalOrganizationChart"/>
    <dgm:cxn modelId="{0632723D-6FC2-4510-B053-8952F4B82217}" type="presParOf" srcId="{7EF25360-0424-4196-8831-B4000F50FADC}" destId="{F97FEAD8-E31C-4EBE-B3B9-A049DF7F1405}" srcOrd="2" destOrd="0" presId="urn:microsoft.com/office/officeart/2009/3/layout/HorizontalOrganizationChart"/>
    <dgm:cxn modelId="{BE919C73-8B40-4229-9310-12EA355308DB}" type="presParOf" srcId="{75A17DF9-ECFA-454B-AC88-6AEBF70EE1CB}" destId="{16A25AE7-D012-4B1E-B246-79D10559DC88}" srcOrd="2" destOrd="0" presId="urn:microsoft.com/office/officeart/2009/3/layout/HorizontalOrganizationChart"/>
    <dgm:cxn modelId="{7EEBE335-BCE1-4EF3-BA6C-5B3E6C9ADA38}" type="presParOf" srcId="{3DA2F0DF-419D-4496-9B2B-3D4B68851AFC}" destId="{9C4F44D7-83C1-4680-B6D2-AEC5878D24CA}" srcOrd="4" destOrd="0" presId="urn:microsoft.com/office/officeart/2009/3/layout/HorizontalOrganizationChart"/>
    <dgm:cxn modelId="{88440B20-30A9-4A50-9324-F6E6BB0A5756}" type="presParOf" srcId="{3DA2F0DF-419D-4496-9B2B-3D4B68851AFC}" destId="{23868377-0EB8-4F97-9DBA-F292A9526410}" srcOrd="5" destOrd="0" presId="urn:microsoft.com/office/officeart/2009/3/layout/HorizontalOrganizationChart"/>
    <dgm:cxn modelId="{7C78F6ED-4696-477F-B6B0-147185D82D1E}" type="presParOf" srcId="{23868377-0EB8-4F97-9DBA-F292A9526410}" destId="{F5A77FBF-9A7C-4FA0-A529-91FF783E3484}" srcOrd="0" destOrd="0" presId="urn:microsoft.com/office/officeart/2009/3/layout/HorizontalOrganizationChart"/>
    <dgm:cxn modelId="{6FE75B5A-7571-469E-959A-ECC82D762CF5}" type="presParOf" srcId="{F5A77FBF-9A7C-4FA0-A529-91FF783E3484}" destId="{9D0A01AF-3B18-4C7B-9AFF-F341D9BFCFBB}" srcOrd="0" destOrd="0" presId="urn:microsoft.com/office/officeart/2009/3/layout/HorizontalOrganizationChart"/>
    <dgm:cxn modelId="{63E6176D-4808-4E1C-A5C5-DB8D3F1330B3}" type="presParOf" srcId="{F5A77FBF-9A7C-4FA0-A529-91FF783E3484}" destId="{6133605F-EC5C-4436-849C-99A9BEB23AAE}" srcOrd="1" destOrd="0" presId="urn:microsoft.com/office/officeart/2009/3/layout/HorizontalOrganizationChart"/>
    <dgm:cxn modelId="{03053993-FD98-48A8-AD94-5FC3B63CEF48}" type="presParOf" srcId="{23868377-0EB8-4F97-9DBA-F292A9526410}" destId="{1A2E105A-74B4-40C0-B8C9-5F25C8DBF427}" srcOrd="1" destOrd="0" presId="urn:microsoft.com/office/officeart/2009/3/layout/HorizontalOrganizationChart"/>
    <dgm:cxn modelId="{2289DFFC-2073-4F71-B926-B936893F4A4F}" type="presParOf" srcId="{1A2E105A-74B4-40C0-B8C9-5F25C8DBF427}" destId="{AA415645-9088-4B35-8BC5-E75F9FD078C2}" srcOrd="0" destOrd="0" presId="urn:microsoft.com/office/officeart/2009/3/layout/HorizontalOrganizationChart"/>
    <dgm:cxn modelId="{62593EBF-F644-45B2-A696-41548ADC371B}" type="presParOf" srcId="{1A2E105A-74B4-40C0-B8C9-5F25C8DBF427}" destId="{9C5A2F65-CE62-4C20-A25D-09677BE37149}" srcOrd="1" destOrd="0" presId="urn:microsoft.com/office/officeart/2009/3/layout/HorizontalOrganizationChart"/>
    <dgm:cxn modelId="{2D2BE8F5-9D49-4D79-9548-C03F447681D9}" type="presParOf" srcId="{9C5A2F65-CE62-4C20-A25D-09677BE37149}" destId="{8C6576D8-AC86-4569-ADC1-A22025AEB642}" srcOrd="0" destOrd="0" presId="urn:microsoft.com/office/officeart/2009/3/layout/HorizontalOrganizationChart"/>
    <dgm:cxn modelId="{0116F53C-8F08-43E8-819D-E8BB4316246F}" type="presParOf" srcId="{8C6576D8-AC86-4569-ADC1-A22025AEB642}" destId="{32851A05-3031-4333-94EF-17B85BEAFB67}" srcOrd="0" destOrd="0" presId="urn:microsoft.com/office/officeart/2009/3/layout/HorizontalOrganizationChart"/>
    <dgm:cxn modelId="{E5F77DFC-BBFC-49BB-8354-4B1237B7BD20}" type="presParOf" srcId="{8C6576D8-AC86-4569-ADC1-A22025AEB642}" destId="{C50C9760-40BC-4BA0-8048-4D1E4709F4A1}" srcOrd="1" destOrd="0" presId="urn:microsoft.com/office/officeart/2009/3/layout/HorizontalOrganizationChart"/>
    <dgm:cxn modelId="{88A2BE16-E689-4B48-BCEA-02EB4B7C2EA9}" type="presParOf" srcId="{9C5A2F65-CE62-4C20-A25D-09677BE37149}" destId="{A7BC9BBC-27C6-4B53-94F3-3D7C09D8E4DA}" srcOrd="1" destOrd="0" presId="urn:microsoft.com/office/officeart/2009/3/layout/HorizontalOrganizationChart"/>
    <dgm:cxn modelId="{2603792D-DC14-41E9-A099-9BED8C3A5200}" type="presParOf" srcId="{A7BC9BBC-27C6-4B53-94F3-3D7C09D8E4DA}" destId="{EEFAA2AA-38AF-4E04-94B0-F52373F1B920}" srcOrd="0" destOrd="0" presId="urn:microsoft.com/office/officeart/2009/3/layout/HorizontalOrganizationChart"/>
    <dgm:cxn modelId="{1D683413-4F9A-4C4B-BAE8-10E9B56A26B0}" type="presParOf" srcId="{A7BC9BBC-27C6-4B53-94F3-3D7C09D8E4DA}" destId="{61E0B1ED-C9A5-4556-94E7-2C1E7EDD7811}" srcOrd="1" destOrd="0" presId="urn:microsoft.com/office/officeart/2009/3/layout/HorizontalOrganizationChart"/>
    <dgm:cxn modelId="{5D9D2625-6F93-404B-A392-1DC2CF150EAC}" type="presParOf" srcId="{61E0B1ED-C9A5-4556-94E7-2C1E7EDD7811}" destId="{DCEA4320-2108-4013-A306-21512D45C983}" srcOrd="0" destOrd="0" presId="urn:microsoft.com/office/officeart/2009/3/layout/HorizontalOrganizationChart"/>
    <dgm:cxn modelId="{FDEA44F2-AD6B-4D67-9A36-B8DB4F38B968}" type="presParOf" srcId="{DCEA4320-2108-4013-A306-21512D45C983}" destId="{E70FF235-48B0-49A9-A7DC-8FAAB3C0AF39}" srcOrd="0" destOrd="0" presId="urn:microsoft.com/office/officeart/2009/3/layout/HorizontalOrganizationChart"/>
    <dgm:cxn modelId="{DC9A6922-2109-4709-A61F-8BE85E3F3D35}" type="presParOf" srcId="{DCEA4320-2108-4013-A306-21512D45C983}" destId="{82E26561-8A6E-457C-B1F5-3EDBE6F5C0A4}" srcOrd="1" destOrd="0" presId="urn:microsoft.com/office/officeart/2009/3/layout/HorizontalOrganizationChart"/>
    <dgm:cxn modelId="{BBD485CB-B03E-495A-97AE-8635E8472891}" type="presParOf" srcId="{61E0B1ED-C9A5-4556-94E7-2C1E7EDD7811}" destId="{A4819C60-781B-4D22-98E5-24065F39F63C}" srcOrd="1" destOrd="0" presId="urn:microsoft.com/office/officeart/2009/3/layout/HorizontalOrganizationChart"/>
    <dgm:cxn modelId="{3FAAE21E-E21C-46BE-8453-C17A7D3B409D}" type="presParOf" srcId="{61E0B1ED-C9A5-4556-94E7-2C1E7EDD7811}" destId="{1CE430E6-F188-4789-A311-E7A6F94D1A1C}" srcOrd="2" destOrd="0" presId="urn:microsoft.com/office/officeart/2009/3/layout/HorizontalOrganizationChart"/>
    <dgm:cxn modelId="{48338125-555D-49D1-AE11-B9C1DDECEEB4}" type="presParOf" srcId="{A7BC9BBC-27C6-4B53-94F3-3D7C09D8E4DA}" destId="{56D3734B-418F-40A0-9218-10D87867C793}" srcOrd="2" destOrd="0" presId="urn:microsoft.com/office/officeart/2009/3/layout/HorizontalOrganizationChart"/>
    <dgm:cxn modelId="{F7D5ECD6-FED9-44F1-BFCC-64E99AC73DF3}" type="presParOf" srcId="{A7BC9BBC-27C6-4B53-94F3-3D7C09D8E4DA}" destId="{447932ED-C874-4B61-A7A5-89BA0CDE5AD7}" srcOrd="3" destOrd="0" presId="urn:microsoft.com/office/officeart/2009/3/layout/HorizontalOrganizationChart"/>
    <dgm:cxn modelId="{3B730462-C576-44AB-9B6B-665BFE4E7464}" type="presParOf" srcId="{447932ED-C874-4B61-A7A5-89BA0CDE5AD7}" destId="{477D7C0D-AE11-48FC-B41F-887B08601843}" srcOrd="0" destOrd="0" presId="urn:microsoft.com/office/officeart/2009/3/layout/HorizontalOrganizationChart"/>
    <dgm:cxn modelId="{B37695A6-E0D9-42CD-B5A0-AF9B5944460E}" type="presParOf" srcId="{477D7C0D-AE11-48FC-B41F-887B08601843}" destId="{C4CE96F3-7546-401C-A2B0-1833A03BD3F9}" srcOrd="0" destOrd="0" presId="urn:microsoft.com/office/officeart/2009/3/layout/HorizontalOrganizationChart"/>
    <dgm:cxn modelId="{B5DE203E-6F33-4634-A4E2-E7A2D0F37B86}" type="presParOf" srcId="{477D7C0D-AE11-48FC-B41F-887B08601843}" destId="{8EC7E840-7B10-4000-9F36-FC0DB913B9C2}" srcOrd="1" destOrd="0" presId="urn:microsoft.com/office/officeart/2009/3/layout/HorizontalOrganizationChart"/>
    <dgm:cxn modelId="{B769CFB9-B2D8-4C40-83DE-1D647AB16628}" type="presParOf" srcId="{447932ED-C874-4B61-A7A5-89BA0CDE5AD7}" destId="{7655678F-8995-4924-9549-2F8E7BE63CB2}" srcOrd="1" destOrd="0" presId="urn:microsoft.com/office/officeart/2009/3/layout/HorizontalOrganizationChart"/>
    <dgm:cxn modelId="{D2E274ED-7641-4928-B287-0268B48434AB}" type="presParOf" srcId="{447932ED-C874-4B61-A7A5-89BA0CDE5AD7}" destId="{7870423E-0D61-45F0-B312-2ED668667394}" srcOrd="2" destOrd="0" presId="urn:microsoft.com/office/officeart/2009/3/layout/HorizontalOrganizationChart"/>
    <dgm:cxn modelId="{15EFFE1D-A8A3-46FA-B03A-F982D9044553}" type="presParOf" srcId="{A7BC9BBC-27C6-4B53-94F3-3D7C09D8E4DA}" destId="{4CA30F54-BDA9-4C79-97E7-8F278B475D29}" srcOrd="4" destOrd="0" presId="urn:microsoft.com/office/officeart/2009/3/layout/HorizontalOrganizationChart"/>
    <dgm:cxn modelId="{DF9549F3-9980-4540-AA05-63B10C107325}" type="presParOf" srcId="{A7BC9BBC-27C6-4B53-94F3-3D7C09D8E4DA}" destId="{FB869DF8-D979-4CB0-B355-B7BD4DABA13B}" srcOrd="5" destOrd="0" presId="urn:microsoft.com/office/officeart/2009/3/layout/HorizontalOrganizationChart"/>
    <dgm:cxn modelId="{D50C8AD2-F768-4810-90AA-ABCE3917595F}" type="presParOf" srcId="{FB869DF8-D979-4CB0-B355-B7BD4DABA13B}" destId="{72518977-044D-4C62-8FBD-BBD31D585EAE}" srcOrd="0" destOrd="0" presId="urn:microsoft.com/office/officeart/2009/3/layout/HorizontalOrganizationChart"/>
    <dgm:cxn modelId="{7FFCCB3B-0529-4D08-8F05-F83A6730642D}" type="presParOf" srcId="{72518977-044D-4C62-8FBD-BBD31D585EAE}" destId="{4CB37969-984C-4B43-A742-D902344D661E}" srcOrd="0" destOrd="0" presId="urn:microsoft.com/office/officeart/2009/3/layout/HorizontalOrganizationChart"/>
    <dgm:cxn modelId="{AD4A64EA-01CA-427E-ABD6-A3678722808D}" type="presParOf" srcId="{72518977-044D-4C62-8FBD-BBD31D585EAE}" destId="{393DD72D-DF2D-4E0A-AE6A-B26E5C7FD39D}" srcOrd="1" destOrd="0" presId="urn:microsoft.com/office/officeart/2009/3/layout/HorizontalOrganizationChart"/>
    <dgm:cxn modelId="{F0EAF4C1-5E51-43F1-AD57-69637F633945}" type="presParOf" srcId="{FB869DF8-D979-4CB0-B355-B7BD4DABA13B}" destId="{2E8707F2-4F5F-471E-B4D0-B5F5ACBC9498}" srcOrd="1" destOrd="0" presId="urn:microsoft.com/office/officeart/2009/3/layout/HorizontalOrganizationChart"/>
    <dgm:cxn modelId="{F2C23398-C4BB-4C54-972D-A1A89F9AA9B2}" type="presParOf" srcId="{FB869DF8-D979-4CB0-B355-B7BD4DABA13B}" destId="{AC73768A-2206-453B-BC76-87CF48A3C188}" srcOrd="2" destOrd="0" presId="urn:microsoft.com/office/officeart/2009/3/layout/HorizontalOrganizationChart"/>
    <dgm:cxn modelId="{448DBFD2-A08E-4A38-9EB4-F0C32B2D907B}" type="presParOf" srcId="{A7BC9BBC-27C6-4B53-94F3-3D7C09D8E4DA}" destId="{128A99D1-7565-4D97-9E4A-DBE963CED39D}" srcOrd="6" destOrd="0" presId="urn:microsoft.com/office/officeart/2009/3/layout/HorizontalOrganizationChart"/>
    <dgm:cxn modelId="{ADFFF34B-4EB1-49F3-A53F-516BDA56AE17}" type="presParOf" srcId="{A7BC9BBC-27C6-4B53-94F3-3D7C09D8E4DA}" destId="{5EBABA5E-9970-40B8-80FF-65C36ED09F56}" srcOrd="7" destOrd="0" presId="urn:microsoft.com/office/officeart/2009/3/layout/HorizontalOrganizationChart"/>
    <dgm:cxn modelId="{0632467F-C873-4020-8244-0D6FC539EA23}" type="presParOf" srcId="{5EBABA5E-9970-40B8-80FF-65C36ED09F56}" destId="{E8DE45C0-DC08-4986-AB39-D95506EE29E2}" srcOrd="0" destOrd="0" presId="urn:microsoft.com/office/officeart/2009/3/layout/HorizontalOrganizationChart"/>
    <dgm:cxn modelId="{1260909A-C2F0-4DCA-BEFB-4034443A8DEA}" type="presParOf" srcId="{E8DE45C0-DC08-4986-AB39-D95506EE29E2}" destId="{953A1723-E1F5-467B-92A7-ADF2EA75FFCE}" srcOrd="0" destOrd="0" presId="urn:microsoft.com/office/officeart/2009/3/layout/HorizontalOrganizationChart"/>
    <dgm:cxn modelId="{0231146E-E547-4131-AFE3-857A3CE4CF06}" type="presParOf" srcId="{E8DE45C0-DC08-4986-AB39-D95506EE29E2}" destId="{6AFB8E1F-BC51-4BB0-9641-119773F02419}" srcOrd="1" destOrd="0" presId="urn:microsoft.com/office/officeart/2009/3/layout/HorizontalOrganizationChart"/>
    <dgm:cxn modelId="{52810DF8-F609-4411-B819-03E8831FA7AA}" type="presParOf" srcId="{5EBABA5E-9970-40B8-80FF-65C36ED09F56}" destId="{C6D4FB86-DE83-44FB-96F6-CBDC61E04969}" srcOrd="1" destOrd="0" presId="urn:microsoft.com/office/officeart/2009/3/layout/HorizontalOrganizationChart"/>
    <dgm:cxn modelId="{332799E8-B9D0-4CBC-BC06-F7007CD79F71}" type="presParOf" srcId="{5EBABA5E-9970-40B8-80FF-65C36ED09F56}" destId="{4A600F3D-FF9F-4E52-AADB-13957646A44B}" srcOrd="2" destOrd="0" presId="urn:microsoft.com/office/officeart/2009/3/layout/HorizontalOrganizationChart"/>
    <dgm:cxn modelId="{A2EEAB38-C8C2-4456-AB53-EC54670ECB74}" type="presParOf" srcId="{A7BC9BBC-27C6-4B53-94F3-3D7C09D8E4DA}" destId="{D9DDAC53-3021-4703-BDEA-5B4BB828481D}" srcOrd="8" destOrd="0" presId="urn:microsoft.com/office/officeart/2009/3/layout/HorizontalOrganizationChart"/>
    <dgm:cxn modelId="{1A4697C3-B12F-4230-8F02-DEE61D664431}" type="presParOf" srcId="{A7BC9BBC-27C6-4B53-94F3-3D7C09D8E4DA}" destId="{4C30B5C1-436A-49E5-939D-D9E78C92CECD}" srcOrd="9" destOrd="0" presId="urn:microsoft.com/office/officeart/2009/3/layout/HorizontalOrganizationChart"/>
    <dgm:cxn modelId="{BF03AD00-6991-4A2A-898B-B70FF2C24F7F}" type="presParOf" srcId="{4C30B5C1-436A-49E5-939D-D9E78C92CECD}" destId="{1C87F7BC-6562-4AFE-9E23-94FC07296A0E}" srcOrd="0" destOrd="0" presId="urn:microsoft.com/office/officeart/2009/3/layout/HorizontalOrganizationChart"/>
    <dgm:cxn modelId="{2955FBAD-D63B-42ED-8E0C-42F3F60FB866}" type="presParOf" srcId="{1C87F7BC-6562-4AFE-9E23-94FC07296A0E}" destId="{E9B4551D-3F6F-48B7-BACB-06C2F8E2589A}" srcOrd="0" destOrd="0" presId="urn:microsoft.com/office/officeart/2009/3/layout/HorizontalOrganizationChart"/>
    <dgm:cxn modelId="{3886B4CC-E0D4-467B-8A15-C0F6DBDB47CB}" type="presParOf" srcId="{1C87F7BC-6562-4AFE-9E23-94FC07296A0E}" destId="{F72D88D0-766C-4173-B1F1-7CE0A53F8978}" srcOrd="1" destOrd="0" presId="urn:microsoft.com/office/officeart/2009/3/layout/HorizontalOrganizationChart"/>
    <dgm:cxn modelId="{4323B287-A098-497A-9D82-01650738508F}" type="presParOf" srcId="{4C30B5C1-436A-49E5-939D-D9E78C92CECD}" destId="{2CB6AC61-1A47-4A15-A94B-2EA7CFE899FA}" srcOrd="1" destOrd="0" presId="urn:microsoft.com/office/officeart/2009/3/layout/HorizontalOrganizationChart"/>
    <dgm:cxn modelId="{8C4808DE-D67E-482D-BBBD-0AAF8819F136}" type="presParOf" srcId="{4C30B5C1-436A-49E5-939D-D9E78C92CECD}" destId="{E9E43633-740E-47BD-9A74-34D2C0870CCA}" srcOrd="2" destOrd="0" presId="urn:microsoft.com/office/officeart/2009/3/layout/HorizontalOrganizationChart"/>
    <dgm:cxn modelId="{CEA22B6D-202D-4884-9313-63AF2A3202DB}" type="presParOf" srcId="{A7BC9BBC-27C6-4B53-94F3-3D7C09D8E4DA}" destId="{5F88756B-BD34-4078-871B-945C187A8E44}" srcOrd="10" destOrd="0" presId="urn:microsoft.com/office/officeart/2009/3/layout/HorizontalOrganizationChart"/>
    <dgm:cxn modelId="{31802FF3-183A-45F5-B74B-89CFC2072281}" type="presParOf" srcId="{A7BC9BBC-27C6-4B53-94F3-3D7C09D8E4DA}" destId="{C44E1098-2CB6-4AF1-B03A-24A5F33EBCA7}" srcOrd="11" destOrd="0" presId="urn:microsoft.com/office/officeart/2009/3/layout/HorizontalOrganizationChart"/>
    <dgm:cxn modelId="{21EFD770-B3BD-4981-AC9E-EF7E9519CAA3}" type="presParOf" srcId="{C44E1098-2CB6-4AF1-B03A-24A5F33EBCA7}" destId="{6762AAF2-17FA-4980-82A2-4D43D7ABC6D5}" srcOrd="0" destOrd="0" presId="urn:microsoft.com/office/officeart/2009/3/layout/HorizontalOrganizationChart"/>
    <dgm:cxn modelId="{F7D09883-2C24-4801-B363-3FB098F563AB}" type="presParOf" srcId="{6762AAF2-17FA-4980-82A2-4D43D7ABC6D5}" destId="{112FF63B-4302-46F7-B1F1-0E9D81BA3DD7}" srcOrd="0" destOrd="0" presId="urn:microsoft.com/office/officeart/2009/3/layout/HorizontalOrganizationChart"/>
    <dgm:cxn modelId="{E0156604-1A25-4D4A-8F46-09FC1B66DE12}" type="presParOf" srcId="{6762AAF2-17FA-4980-82A2-4D43D7ABC6D5}" destId="{9FE1A078-A669-4D13-B2EA-A7D3B9150D9E}" srcOrd="1" destOrd="0" presId="urn:microsoft.com/office/officeart/2009/3/layout/HorizontalOrganizationChart"/>
    <dgm:cxn modelId="{C0B67625-2A4E-4954-B140-9CAF8A5053B1}" type="presParOf" srcId="{C44E1098-2CB6-4AF1-B03A-24A5F33EBCA7}" destId="{BD3C460B-62B1-451E-B4C1-463C78E949E0}" srcOrd="1" destOrd="0" presId="urn:microsoft.com/office/officeart/2009/3/layout/HorizontalOrganizationChart"/>
    <dgm:cxn modelId="{5E09CD1C-DAB4-4C61-85B2-8BEADB5BBB19}" type="presParOf" srcId="{C44E1098-2CB6-4AF1-B03A-24A5F33EBCA7}" destId="{FAD56FA8-3882-479A-B9D0-3646E926ECD5}" srcOrd="2" destOrd="0" presId="urn:microsoft.com/office/officeart/2009/3/layout/HorizontalOrganizationChart"/>
    <dgm:cxn modelId="{E6F0D854-DA45-4DA4-928D-EB2A364C8E35}" type="presParOf" srcId="{A7BC9BBC-27C6-4B53-94F3-3D7C09D8E4DA}" destId="{7A08579A-7F12-4071-A798-19C131DAACE8}" srcOrd="12" destOrd="0" presId="urn:microsoft.com/office/officeart/2009/3/layout/HorizontalOrganizationChart"/>
    <dgm:cxn modelId="{E5D74832-FF58-42E1-B638-F1CF6B616A1B}" type="presParOf" srcId="{A7BC9BBC-27C6-4B53-94F3-3D7C09D8E4DA}" destId="{16A543EA-7884-4669-AAA6-0DF781C1FF07}" srcOrd="13" destOrd="0" presId="urn:microsoft.com/office/officeart/2009/3/layout/HorizontalOrganizationChart"/>
    <dgm:cxn modelId="{A68179DD-C654-4C02-9DFA-1147044BDAB7}" type="presParOf" srcId="{16A543EA-7884-4669-AAA6-0DF781C1FF07}" destId="{B1C689AD-679A-4070-8C17-7FB53DE84BB2}" srcOrd="0" destOrd="0" presId="urn:microsoft.com/office/officeart/2009/3/layout/HorizontalOrganizationChart"/>
    <dgm:cxn modelId="{35FD192C-2B00-4DB0-A781-8C14FB188CFA}" type="presParOf" srcId="{B1C689AD-679A-4070-8C17-7FB53DE84BB2}" destId="{431072FA-0511-4DBC-BF0D-33F9047AA29E}" srcOrd="0" destOrd="0" presId="urn:microsoft.com/office/officeart/2009/3/layout/HorizontalOrganizationChart"/>
    <dgm:cxn modelId="{F6064E93-0294-4CD9-8A8E-6831DFA919E9}" type="presParOf" srcId="{B1C689AD-679A-4070-8C17-7FB53DE84BB2}" destId="{DAEC6E5D-07D2-4472-B066-19CE9E5A1998}" srcOrd="1" destOrd="0" presId="urn:microsoft.com/office/officeart/2009/3/layout/HorizontalOrganizationChart"/>
    <dgm:cxn modelId="{FF05060E-E044-4970-A17C-14F79E4E970E}" type="presParOf" srcId="{16A543EA-7884-4669-AAA6-0DF781C1FF07}" destId="{ABF26428-4E68-4CF8-ADB8-D1525ADE9485}" srcOrd="1" destOrd="0" presId="urn:microsoft.com/office/officeart/2009/3/layout/HorizontalOrganizationChart"/>
    <dgm:cxn modelId="{57DBE574-118D-453F-A281-2231A802022A}" type="presParOf" srcId="{16A543EA-7884-4669-AAA6-0DF781C1FF07}" destId="{3B231099-710A-4A46-95FB-6005C542B18F}" srcOrd="2" destOrd="0" presId="urn:microsoft.com/office/officeart/2009/3/layout/HorizontalOrganizationChart"/>
    <dgm:cxn modelId="{0DBC1104-818F-4B45-A6DD-11670A02FAA3}" type="presParOf" srcId="{A7BC9BBC-27C6-4B53-94F3-3D7C09D8E4DA}" destId="{1B1C30F9-2E1A-4CB2-B933-BEB1C1217ABF}" srcOrd="14" destOrd="0" presId="urn:microsoft.com/office/officeart/2009/3/layout/HorizontalOrganizationChart"/>
    <dgm:cxn modelId="{3C97495B-180B-49E2-BCF3-AD4632F3F343}" type="presParOf" srcId="{A7BC9BBC-27C6-4B53-94F3-3D7C09D8E4DA}" destId="{27EE6ABC-2E4F-43E1-872C-647E04CB3FF0}" srcOrd="15" destOrd="0" presId="urn:microsoft.com/office/officeart/2009/3/layout/HorizontalOrganizationChart"/>
    <dgm:cxn modelId="{150D6267-2A9D-4E12-A38D-8B06FCEFBB48}" type="presParOf" srcId="{27EE6ABC-2E4F-43E1-872C-647E04CB3FF0}" destId="{7D29D6CA-A9CD-4089-9937-7907BAD31545}" srcOrd="0" destOrd="0" presId="urn:microsoft.com/office/officeart/2009/3/layout/HorizontalOrganizationChart"/>
    <dgm:cxn modelId="{E59FEDCE-8AF9-43FC-9F21-3363DDA13A20}" type="presParOf" srcId="{7D29D6CA-A9CD-4089-9937-7907BAD31545}" destId="{0D608236-9FDA-432F-9B80-5853A64C82E3}" srcOrd="0" destOrd="0" presId="urn:microsoft.com/office/officeart/2009/3/layout/HorizontalOrganizationChart"/>
    <dgm:cxn modelId="{A9D9472C-C4D9-4EBD-93ED-F732B088A098}" type="presParOf" srcId="{7D29D6CA-A9CD-4089-9937-7907BAD31545}" destId="{9E20AAB2-AEC8-4196-8CC7-78DB94FC101C}" srcOrd="1" destOrd="0" presId="urn:microsoft.com/office/officeart/2009/3/layout/HorizontalOrganizationChart"/>
    <dgm:cxn modelId="{BBE52A37-8A1B-4D08-A951-5AE54B8849A1}" type="presParOf" srcId="{27EE6ABC-2E4F-43E1-872C-647E04CB3FF0}" destId="{F2161750-C84B-47B4-BCCB-3B51DEE0D4A2}" srcOrd="1" destOrd="0" presId="urn:microsoft.com/office/officeart/2009/3/layout/HorizontalOrganizationChart"/>
    <dgm:cxn modelId="{1C132C0C-A298-486C-8D9C-0F6D3BD8875B}" type="presParOf" srcId="{27EE6ABC-2E4F-43E1-872C-647E04CB3FF0}" destId="{39EDF147-6137-4A6F-9A16-947ADAFAAD59}" srcOrd="2" destOrd="0" presId="urn:microsoft.com/office/officeart/2009/3/layout/HorizontalOrganizationChart"/>
    <dgm:cxn modelId="{2028DE43-C488-472D-955F-D51EB8B0CB57}" type="presParOf" srcId="{A7BC9BBC-27C6-4B53-94F3-3D7C09D8E4DA}" destId="{85EB0DE0-C1A2-4E1C-909B-863B34158D32}" srcOrd="16" destOrd="0" presId="urn:microsoft.com/office/officeart/2009/3/layout/HorizontalOrganizationChart"/>
    <dgm:cxn modelId="{50ADF8DF-26D3-42C0-BEB4-850AEEB4F8A1}" type="presParOf" srcId="{A7BC9BBC-27C6-4B53-94F3-3D7C09D8E4DA}" destId="{32A0F774-9641-430A-8684-8B95D224B3DF}" srcOrd="17" destOrd="0" presId="urn:microsoft.com/office/officeart/2009/3/layout/HorizontalOrganizationChart"/>
    <dgm:cxn modelId="{B0D407C7-A3C5-48EF-B87E-162F8AA415EC}" type="presParOf" srcId="{32A0F774-9641-430A-8684-8B95D224B3DF}" destId="{F5D271FE-A5A6-476E-A89B-743BFAA60DF6}" srcOrd="0" destOrd="0" presId="urn:microsoft.com/office/officeart/2009/3/layout/HorizontalOrganizationChart"/>
    <dgm:cxn modelId="{8D3CA987-9965-4179-AA5D-E1F467AB911C}" type="presParOf" srcId="{F5D271FE-A5A6-476E-A89B-743BFAA60DF6}" destId="{496C2961-D3D7-4EC7-AF10-C3B3DF425FCA}" srcOrd="0" destOrd="0" presId="urn:microsoft.com/office/officeart/2009/3/layout/HorizontalOrganizationChart"/>
    <dgm:cxn modelId="{5E05AC52-DF87-4119-AF15-50ED5D7CD2BC}" type="presParOf" srcId="{F5D271FE-A5A6-476E-A89B-743BFAA60DF6}" destId="{49C9E6CA-7F13-4A72-8722-A445297DD485}" srcOrd="1" destOrd="0" presId="urn:microsoft.com/office/officeart/2009/3/layout/HorizontalOrganizationChart"/>
    <dgm:cxn modelId="{DC8CAD92-518F-4482-B475-825A7BC7F41A}" type="presParOf" srcId="{32A0F774-9641-430A-8684-8B95D224B3DF}" destId="{838490DA-D22E-4486-BC28-E2365E7272EE}" srcOrd="1" destOrd="0" presId="urn:microsoft.com/office/officeart/2009/3/layout/HorizontalOrganizationChart"/>
    <dgm:cxn modelId="{7208AE37-385D-4EB9-ABC0-48E7E68DEBA6}" type="presParOf" srcId="{32A0F774-9641-430A-8684-8B95D224B3DF}" destId="{13B0DC91-80A8-4DD1-A415-2582C7E18D02}" srcOrd="2" destOrd="0" presId="urn:microsoft.com/office/officeart/2009/3/layout/HorizontalOrganizationChart"/>
    <dgm:cxn modelId="{9778E793-EED7-4D38-AC8A-F96D188F37BE}" type="presParOf" srcId="{9C5A2F65-CE62-4C20-A25D-09677BE37149}" destId="{9EBC404E-E340-4F94-9328-B1D6E82E001B}" srcOrd="2" destOrd="0" presId="urn:microsoft.com/office/officeart/2009/3/layout/HorizontalOrganizationChart"/>
    <dgm:cxn modelId="{D88DA7FB-1A3B-471A-9519-FE3564586B5A}" type="presParOf" srcId="{1A2E105A-74B4-40C0-B8C9-5F25C8DBF427}" destId="{FDD0C949-5654-45A5-981E-2998C132A088}" srcOrd="2" destOrd="0" presId="urn:microsoft.com/office/officeart/2009/3/layout/HorizontalOrganizationChart"/>
    <dgm:cxn modelId="{A5FB4F4C-6EE6-46AB-ADA2-12279ECE9280}" type="presParOf" srcId="{1A2E105A-74B4-40C0-B8C9-5F25C8DBF427}" destId="{9F2F8225-A973-4794-BDB8-52A53541E87A}" srcOrd="3" destOrd="0" presId="urn:microsoft.com/office/officeart/2009/3/layout/HorizontalOrganizationChart"/>
    <dgm:cxn modelId="{CF39B0B8-C36F-4FD6-B307-A14A5F079C4B}" type="presParOf" srcId="{9F2F8225-A973-4794-BDB8-52A53541E87A}" destId="{433A0FBF-B9B4-40A9-BD14-97470A3B28FB}" srcOrd="0" destOrd="0" presId="urn:microsoft.com/office/officeart/2009/3/layout/HorizontalOrganizationChart"/>
    <dgm:cxn modelId="{E9BECDB4-A7EC-4343-9026-4FA20B77CD75}" type="presParOf" srcId="{433A0FBF-B9B4-40A9-BD14-97470A3B28FB}" destId="{15199EB5-2120-4501-A17D-7A81956AF642}" srcOrd="0" destOrd="0" presId="urn:microsoft.com/office/officeart/2009/3/layout/HorizontalOrganizationChart"/>
    <dgm:cxn modelId="{C5AE45DE-95BA-4381-A924-593BA78D5282}" type="presParOf" srcId="{433A0FBF-B9B4-40A9-BD14-97470A3B28FB}" destId="{1244C788-2BDB-4EB3-B55E-92ED41F78E81}" srcOrd="1" destOrd="0" presId="urn:microsoft.com/office/officeart/2009/3/layout/HorizontalOrganizationChart"/>
    <dgm:cxn modelId="{EECFD0BA-EB52-4AF2-B9DC-C46C8A26B3D5}" type="presParOf" srcId="{9F2F8225-A973-4794-BDB8-52A53541E87A}" destId="{CB3303FD-2438-4F04-9ADD-3EEA8B46C847}" srcOrd="1" destOrd="0" presId="urn:microsoft.com/office/officeart/2009/3/layout/HorizontalOrganizationChart"/>
    <dgm:cxn modelId="{948C2FD7-14F4-42FB-9117-B83C03B21057}" type="presParOf" srcId="{9F2F8225-A973-4794-BDB8-52A53541E87A}" destId="{B91B1B72-D397-4225-91A9-EEDDA531C440}" srcOrd="2" destOrd="0" presId="urn:microsoft.com/office/officeart/2009/3/layout/HorizontalOrganizationChart"/>
    <dgm:cxn modelId="{55435A94-1A7A-4EB6-AE3E-D13FC24A1430}" type="presParOf" srcId="{1A2E105A-74B4-40C0-B8C9-5F25C8DBF427}" destId="{F4BE5A85-E46C-4517-B0DC-3000129E4BB6}" srcOrd="4" destOrd="0" presId="urn:microsoft.com/office/officeart/2009/3/layout/HorizontalOrganizationChart"/>
    <dgm:cxn modelId="{D27D09D7-04FC-456B-B23A-B009FEE5EE75}" type="presParOf" srcId="{1A2E105A-74B4-40C0-B8C9-5F25C8DBF427}" destId="{4F43296C-935E-4C17-B950-C3C9DEE7947B}" srcOrd="5" destOrd="0" presId="urn:microsoft.com/office/officeart/2009/3/layout/HorizontalOrganizationChart"/>
    <dgm:cxn modelId="{B346014E-6E26-4EE4-8532-5CDD64E7FD11}" type="presParOf" srcId="{4F43296C-935E-4C17-B950-C3C9DEE7947B}" destId="{E7962FB3-6AF8-4DE9-9CE6-B835A37EC15B}" srcOrd="0" destOrd="0" presId="urn:microsoft.com/office/officeart/2009/3/layout/HorizontalOrganizationChart"/>
    <dgm:cxn modelId="{AF73ACCB-3B80-49D6-A29D-10224B988190}" type="presParOf" srcId="{E7962FB3-6AF8-4DE9-9CE6-B835A37EC15B}" destId="{B98EBB45-9D8F-4C18-A1AD-A61B4767BF95}" srcOrd="0" destOrd="0" presId="urn:microsoft.com/office/officeart/2009/3/layout/HorizontalOrganizationChart"/>
    <dgm:cxn modelId="{A6CD3C3F-FE8B-49B1-8918-2DCDC5A03456}" type="presParOf" srcId="{E7962FB3-6AF8-4DE9-9CE6-B835A37EC15B}" destId="{D231E0D2-6155-4CC3-9104-34BB9DD53647}" srcOrd="1" destOrd="0" presId="urn:microsoft.com/office/officeart/2009/3/layout/HorizontalOrganizationChart"/>
    <dgm:cxn modelId="{6E02B2D0-1375-4D66-A1FA-5A50451C9112}" type="presParOf" srcId="{4F43296C-935E-4C17-B950-C3C9DEE7947B}" destId="{B9AF9390-E2F2-45DD-BECE-724C58F2066D}" srcOrd="1" destOrd="0" presId="urn:microsoft.com/office/officeart/2009/3/layout/HorizontalOrganizationChart"/>
    <dgm:cxn modelId="{24D2F6F9-BFC7-45E6-98A6-FDC2DC8F5FC6}" type="presParOf" srcId="{B9AF9390-E2F2-45DD-BECE-724C58F2066D}" destId="{898071D6-86E0-4FEE-9268-7FE31AC4E445}" srcOrd="0" destOrd="0" presId="urn:microsoft.com/office/officeart/2009/3/layout/HorizontalOrganizationChart"/>
    <dgm:cxn modelId="{59138C10-66EC-4917-96EB-7346D1A970C3}" type="presParOf" srcId="{B9AF9390-E2F2-45DD-BECE-724C58F2066D}" destId="{2043DA66-1B6E-408D-BC0B-1316758F7D68}" srcOrd="1" destOrd="0" presId="urn:microsoft.com/office/officeart/2009/3/layout/HorizontalOrganizationChart"/>
    <dgm:cxn modelId="{C0562080-76D4-48C9-9E0C-ADBCB538E288}" type="presParOf" srcId="{2043DA66-1B6E-408D-BC0B-1316758F7D68}" destId="{F5D78E05-291F-4D5A-9A6B-463429F4C687}" srcOrd="0" destOrd="0" presId="urn:microsoft.com/office/officeart/2009/3/layout/HorizontalOrganizationChart"/>
    <dgm:cxn modelId="{D2DFF0DC-E4EE-4281-8634-2D36C4ADD03C}" type="presParOf" srcId="{F5D78E05-291F-4D5A-9A6B-463429F4C687}" destId="{A00161F9-2897-42D9-8593-BC9271741BC1}" srcOrd="0" destOrd="0" presId="urn:microsoft.com/office/officeart/2009/3/layout/HorizontalOrganizationChart"/>
    <dgm:cxn modelId="{A31F3432-0FD2-4C1B-B0C2-FD56897707DA}" type="presParOf" srcId="{F5D78E05-291F-4D5A-9A6B-463429F4C687}" destId="{E1B72C05-9425-45A6-8C8C-EFCE6626D189}" srcOrd="1" destOrd="0" presId="urn:microsoft.com/office/officeart/2009/3/layout/HorizontalOrganizationChart"/>
    <dgm:cxn modelId="{8CFCE876-AFCB-4469-A02E-B70157EB4F9C}" type="presParOf" srcId="{2043DA66-1B6E-408D-BC0B-1316758F7D68}" destId="{EB0F4D5A-1778-4B83-BA56-85718B9361A4}" srcOrd="1" destOrd="0" presId="urn:microsoft.com/office/officeart/2009/3/layout/HorizontalOrganizationChart"/>
    <dgm:cxn modelId="{230BAB5E-4866-4427-8682-D0DD69A3D42C}" type="presParOf" srcId="{2043DA66-1B6E-408D-BC0B-1316758F7D68}" destId="{BC319DE1-D026-42AC-8C11-1239DC6BFD8E}" srcOrd="2" destOrd="0" presId="urn:microsoft.com/office/officeart/2009/3/layout/HorizontalOrganizationChart"/>
    <dgm:cxn modelId="{3EB2FE5F-67EF-4DDF-96EC-B8DD8AFE549D}" type="presParOf" srcId="{4F43296C-935E-4C17-B950-C3C9DEE7947B}" destId="{638CB041-C2DB-448E-AE7A-58992FC6EDC3}" srcOrd="2" destOrd="0" presId="urn:microsoft.com/office/officeart/2009/3/layout/HorizontalOrganizationChart"/>
    <dgm:cxn modelId="{1ADBCF6B-9E46-4006-98BF-1E0F7BC58351}" type="presParOf" srcId="{1A2E105A-74B4-40C0-B8C9-5F25C8DBF427}" destId="{27D0BE2F-3CBA-41D6-B466-66C3D4CB0DBC}" srcOrd="6" destOrd="0" presId="urn:microsoft.com/office/officeart/2009/3/layout/HorizontalOrganizationChart"/>
    <dgm:cxn modelId="{BDED84BE-DBCD-4007-B72B-9BC1F2D3CD82}" type="presParOf" srcId="{1A2E105A-74B4-40C0-B8C9-5F25C8DBF427}" destId="{3C75FE59-7BCA-4650-BC23-E8AFD9319DDB}" srcOrd="7" destOrd="0" presId="urn:microsoft.com/office/officeart/2009/3/layout/HorizontalOrganizationChart"/>
    <dgm:cxn modelId="{10B85E5C-E253-4084-A289-3C001FC26D6F}" type="presParOf" srcId="{3C75FE59-7BCA-4650-BC23-E8AFD9319DDB}" destId="{B5C8740B-A0F3-468D-9A70-7877776F2F51}" srcOrd="0" destOrd="0" presId="urn:microsoft.com/office/officeart/2009/3/layout/HorizontalOrganizationChart"/>
    <dgm:cxn modelId="{4F581AA7-5AF9-4B8A-82A0-7D319CF7B091}" type="presParOf" srcId="{B5C8740B-A0F3-468D-9A70-7877776F2F51}" destId="{32C869B7-C75C-4288-887A-8D0E74C1BABE}" srcOrd="0" destOrd="0" presId="urn:microsoft.com/office/officeart/2009/3/layout/HorizontalOrganizationChart"/>
    <dgm:cxn modelId="{18F79081-8431-4EF8-B58F-4FF1BA04D47E}" type="presParOf" srcId="{B5C8740B-A0F3-468D-9A70-7877776F2F51}" destId="{8DA2C056-11FA-4AEB-8A8C-4E76FE4D0E88}" srcOrd="1" destOrd="0" presId="urn:microsoft.com/office/officeart/2009/3/layout/HorizontalOrganizationChart"/>
    <dgm:cxn modelId="{54438451-5200-4CB0-A0CB-8864A4FA3D6D}" type="presParOf" srcId="{3C75FE59-7BCA-4650-BC23-E8AFD9319DDB}" destId="{BEFF09CF-0AE9-44F6-8DA1-E51F2D31D487}" srcOrd="1" destOrd="0" presId="urn:microsoft.com/office/officeart/2009/3/layout/HorizontalOrganizationChart"/>
    <dgm:cxn modelId="{FE4C72C4-8288-4EC2-8DD5-DE2540C8E1DC}" type="presParOf" srcId="{3C75FE59-7BCA-4650-BC23-E8AFD9319DDB}" destId="{6202024B-1339-4621-991D-7C7A93F1A9C3}" srcOrd="2" destOrd="0" presId="urn:microsoft.com/office/officeart/2009/3/layout/HorizontalOrganizationChart"/>
    <dgm:cxn modelId="{E411695D-7232-41E9-851E-9A2141320250}" type="presParOf" srcId="{23868377-0EB8-4F97-9DBA-F292A9526410}" destId="{A828BCAB-B06E-40BB-881C-84228D8001EB}" srcOrd="2" destOrd="0" presId="urn:microsoft.com/office/officeart/2009/3/layout/HorizontalOrganizationChart"/>
    <dgm:cxn modelId="{AC040030-6A9A-40DC-9568-9912DD1ACE4D}" type="presParOf" srcId="{2142A98B-8E44-414D-8A0E-FEB0D55A32C8}" destId="{8B638909-2AB3-4E44-A9D0-D4E69834DEA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E508FF-531A-4DC9-8B6C-3985E78B8A7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635555-D082-4952-AE41-E3D474CA2210}">
      <dgm:prSet phldrT="[텍스트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900" b="1" dirty="0" err="1">
              <a:solidFill>
                <a:srgbClr val="FFFFFF"/>
              </a:solidFill>
            </a:rPr>
            <a:t>송탄보건소</a:t>
          </a:r>
          <a:endParaRPr lang="ko-KR" altLang="en-US" sz="900" b="1" dirty="0">
            <a:solidFill>
              <a:srgbClr val="FFFFFF"/>
            </a:solidFill>
          </a:endParaRPr>
        </a:p>
      </dgm:t>
    </dgm:pt>
    <dgm:pt modelId="{C59F44DC-690F-4583-9040-A8F7436DF88A}" type="parTrans" cxnId="{2200A36A-FD4B-48D1-8467-00A58A0A9A5F}">
      <dgm:prSet/>
      <dgm:spPr/>
      <dgm:t>
        <a:bodyPr/>
        <a:lstStyle/>
        <a:p>
          <a:pPr latinLnBrk="1"/>
          <a:endParaRPr lang="ko-KR" altLang="en-US"/>
        </a:p>
      </dgm:t>
    </dgm:pt>
    <dgm:pt modelId="{4F852EB5-5025-4765-BF49-9E9EE0103979}" type="sibTrans" cxnId="{2200A36A-FD4B-48D1-8467-00A58A0A9A5F}">
      <dgm:prSet/>
      <dgm:spPr/>
      <dgm:t>
        <a:bodyPr/>
        <a:lstStyle/>
        <a:p>
          <a:pPr latinLnBrk="1"/>
          <a:endParaRPr lang="ko-KR" altLang="en-US"/>
        </a:p>
      </dgm:t>
    </dgm:pt>
    <dgm:pt modelId="{EE846B11-F623-4C90-A6C0-23D108C59258}">
      <dgm:prSet phldrT="[텍스트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900" b="1" dirty="0">
              <a:solidFill>
                <a:srgbClr val="FFFFFF"/>
              </a:solidFill>
            </a:rPr>
            <a:t>건강증진과</a:t>
          </a:r>
        </a:p>
      </dgm:t>
    </dgm:pt>
    <dgm:pt modelId="{91F4F5F6-F93F-479E-9D87-8EAB11523E0B}" type="parTrans" cxnId="{7A26EB02-A944-4B8E-B27A-A1CF4724126F}">
      <dgm:prSet/>
      <dgm:spPr>
        <a:solidFill>
          <a:srgbClr val="59ADC9"/>
        </a:solidFill>
        <a:ln>
          <a:solidFill>
            <a:srgbClr val="59ADC9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0DAA6ECB-3D64-4D0E-9660-61C67578F420}" type="sibTrans" cxnId="{7A26EB02-A944-4B8E-B27A-A1CF4724126F}">
      <dgm:prSet/>
      <dgm:spPr/>
      <dgm:t>
        <a:bodyPr/>
        <a:lstStyle/>
        <a:p>
          <a:pPr latinLnBrk="1"/>
          <a:endParaRPr lang="ko-KR" altLang="en-US"/>
        </a:p>
      </dgm:t>
    </dgm:pt>
    <dgm:pt modelId="{EED2A640-7CD5-4FD3-85A3-E63BD7631A7F}">
      <dgm:prSet phldrT="[텍스트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900" b="1" dirty="0">
              <a:solidFill>
                <a:srgbClr val="FFFFFF"/>
              </a:solidFill>
            </a:rPr>
            <a:t>보건사업과</a:t>
          </a:r>
        </a:p>
      </dgm:t>
    </dgm:pt>
    <dgm:pt modelId="{08499932-61DC-4519-A41D-D917120291F7}" type="parTrans" cxnId="{E66AC92D-8474-4288-B947-9A1615BD284F}">
      <dgm:prSet/>
      <dgm:spPr>
        <a:solidFill>
          <a:srgbClr val="59ADC9"/>
        </a:solidFill>
        <a:ln>
          <a:solidFill>
            <a:srgbClr val="59ADC9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F8B5EC78-76EF-4AEC-B80A-DB9987FD1A03}" type="sibTrans" cxnId="{E66AC92D-8474-4288-B947-9A1615BD284F}">
      <dgm:prSet/>
      <dgm:spPr/>
      <dgm:t>
        <a:bodyPr/>
        <a:lstStyle/>
        <a:p>
          <a:pPr latinLnBrk="1"/>
          <a:endParaRPr lang="ko-KR" altLang="en-US"/>
        </a:p>
      </dgm:t>
    </dgm:pt>
    <dgm:pt modelId="{E0EAE44C-0138-40B9-83EF-467712DDBF2B}">
      <dgm:prSet phldrT="[텍스트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보건행정팀</a:t>
          </a:r>
        </a:p>
      </dgm:t>
    </dgm:pt>
    <dgm:pt modelId="{85EA9E1F-C23E-4E86-822D-F8F7AEBFCBBA}" type="parTrans" cxnId="{3B7251CD-8F90-4D1E-A131-3C0D9B23F61C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FB6C51A3-9D5C-4C4F-A84B-A513EC2058BC}" type="sibTrans" cxnId="{3B7251CD-8F90-4D1E-A131-3C0D9B23F61C}">
      <dgm:prSet/>
      <dgm:spPr/>
      <dgm:t>
        <a:bodyPr/>
        <a:lstStyle/>
        <a:p>
          <a:pPr latinLnBrk="1"/>
          <a:endParaRPr lang="ko-KR" altLang="en-US"/>
        </a:p>
      </dgm:t>
    </dgm:pt>
    <dgm:pt modelId="{545224F0-6A32-4725-845F-ED16F67FB180}">
      <dgm:prSet phldrT="[텍스트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감염병관리팀</a:t>
          </a:r>
        </a:p>
      </dgm:t>
    </dgm:pt>
    <dgm:pt modelId="{024C92B6-7CE6-4A3D-8CBA-A7BFF441A1C7}" type="parTrans" cxnId="{132E2703-FB5D-44C0-94FB-E3C05E593BBF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FD914109-C646-485E-805F-C93B2E9339C3}" type="sibTrans" cxnId="{132E2703-FB5D-44C0-94FB-E3C05E593BBF}">
      <dgm:prSet/>
      <dgm:spPr/>
      <dgm:t>
        <a:bodyPr/>
        <a:lstStyle/>
        <a:p>
          <a:pPr latinLnBrk="1"/>
          <a:endParaRPr lang="ko-KR" altLang="en-US"/>
        </a:p>
      </dgm:t>
    </dgm:pt>
    <dgm:pt modelId="{35A1C918-B756-46D0-91CB-E37E7B791141}">
      <dgm:prSet phldrT="[텍스트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의약관리팀</a:t>
          </a:r>
        </a:p>
      </dgm:t>
    </dgm:pt>
    <dgm:pt modelId="{9CF3D404-0696-4A5D-A03C-DD4C753510C4}" type="parTrans" cxnId="{A8F30564-FD55-4D3A-9D89-FB2F8E94FA29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2C20B8CB-0D94-4E89-B110-C87760ACAEA8}" type="sibTrans" cxnId="{A8F30564-FD55-4D3A-9D89-FB2F8E94FA29}">
      <dgm:prSet/>
      <dgm:spPr/>
      <dgm:t>
        <a:bodyPr/>
        <a:lstStyle/>
        <a:p>
          <a:pPr latinLnBrk="1"/>
          <a:endParaRPr lang="ko-KR" altLang="en-US"/>
        </a:p>
      </dgm:t>
    </dgm:pt>
    <dgm:pt modelId="{D1543081-E1CD-40B3-B7DC-1EB54084F946}">
      <dgm:prSet phldrT="[텍스트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민원진료팀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ADFD7E6B-E4F9-4D12-AAF0-C9880AAE04C7}" type="parTrans" cxnId="{43611088-868A-41D8-94A9-6FDC3BB68D06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38CF6D96-253E-41F6-879F-DA9C3C51416C}" type="sibTrans" cxnId="{43611088-868A-41D8-94A9-6FDC3BB68D06}">
      <dgm:prSet/>
      <dgm:spPr/>
      <dgm:t>
        <a:bodyPr/>
        <a:lstStyle/>
        <a:p>
          <a:pPr latinLnBrk="1"/>
          <a:endParaRPr lang="ko-KR" altLang="en-US"/>
        </a:p>
      </dgm:t>
    </dgm:pt>
    <dgm:pt modelId="{14344C81-AC2B-4E67-86F3-DEBDDEB7A98E}">
      <dgm:prSet phldrT="[텍스트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>
              <a:solidFill>
                <a:srgbClr val="FFFFFF"/>
              </a:solidFill>
            </a:rPr>
            <a:t>건강증진팀</a:t>
          </a:r>
        </a:p>
      </dgm:t>
    </dgm:pt>
    <dgm:pt modelId="{419D9955-D85A-44D5-9FE3-4E41E79F879C}" type="parTrans" cxnId="{24CD2B88-698C-4F00-8279-19E2D6F496A5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7345E577-F701-4D71-B272-EA709821A485}" type="sibTrans" cxnId="{24CD2B88-698C-4F00-8279-19E2D6F496A5}">
      <dgm:prSet/>
      <dgm:spPr/>
      <dgm:t>
        <a:bodyPr/>
        <a:lstStyle/>
        <a:p>
          <a:pPr latinLnBrk="1"/>
          <a:endParaRPr lang="ko-KR" altLang="en-US"/>
        </a:p>
      </dgm:t>
    </dgm:pt>
    <dgm:pt modelId="{C430A705-3320-4ADC-8C4E-B9490F0B8A94}">
      <dgm:prSet phldrT="[텍스트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만성관리질환팀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932FCE81-33DD-4945-A335-FE230C42E910}" type="parTrans" cxnId="{0822184B-EC0A-49F7-91B8-AFABABEB766C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394A6307-31FF-435F-8C49-304B2CDA9E1C}" type="sibTrans" cxnId="{0822184B-EC0A-49F7-91B8-AFABABEB766C}">
      <dgm:prSet/>
      <dgm:spPr/>
      <dgm:t>
        <a:bodyPr/>
        <a:lstStyle/>
        <a:p>
          <a:pPr latinLnBrk="1"/>
          <a:endParaRPr lang="ko-KR" altLang="en-US"/>
        </a:p>
      </dgm:t>
    </dgm:pt>
    <dgm:pt modelId="{DB8F0042-8EF3-4191-AA31-F56EC231BE80}">
      <dgm:prSet phldrT="[텍스트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모자건강지원팀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DBDA7BB8-C108-40A0-B890-E55456494ACB}" type="parTrans" cxnId="{CA08C79A-A198-4359-81F8-C3F85DD03006}">
      <dgm:prSet/>
      <dgm:spPr>
        <a:solidFill>
          <a:srgbClr val="59ADC9"/>
        </a:solidFill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3DB8C47D-7AB8-431D-9552-52EAAFCA1809}" type="sibTrans" cxnId="{CA08C79A-A198-4359-81F8-C3F85DD03006}">
      <dgm:prSet/>
      <dgm:spPr/>
      <dgm:t>
        <a:bodyPr/>
        <a:lstStyle/>
        <a:p>
          <a:pPr latinLnBrk="1"/>
          <a:endParaRPr lang="ko-KR" altLang="en-US"/>
        </a:p>
      </dgm:t>
    </dgm:pt>
    <dgm:pt modelId="{6B96950F-13B5-4272-A478-B5B6C724AD5F}">
      <dgm:prSet phldrT="[텍스트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치매관리팀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57CC4D39-CBF9-4864-B51F-771BB1C5E0B0}" type="parTrans" cxnId="{43CDFD94-7467-4411-8961-13038F608D80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09CC7ABC-DC87-4C81-BBD4-7F1FBF0E56CD}" type="sibTrans" cxnId="{43CDFD94-7467-4411-8961-13038F608D80}">
      <dgm:prSet/>
      <dgm:spPr/>
      <dgm:t>
        <a:bodyPr/>
        <a:lstStyle/>
        <a:p>
          <a:pPr latinLnBrk="1"/>
          <a:endParaRPr lang="ko-KR" altLang="en-US"/>
        </a:p>
      </dgm:t>
    </dgm:pt>
    <dgm:pt modelId="{08237691-5B1E-4024-9DE8-3E86E1D29ED1}">
      <dgm:prSet phldrT="[텍스트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ko-KR" altLang="en-US" sz="800" b="1" dirty="0" err="1" smtClean="0">
              <a:solidFill>
                <a:srgbClr val="FFFFFF"/>
              </a:solidFill>
            </a:rPr>
            <a:t>정신건강팀</a:t>
          </a:r>
          <a:endParaRPr lang="ko-KR" altLang="en-US" sz="800" b="1" dirty="0">
            <a:solidFill>
              <a:srgbClr val="FFFFFF"/>
            </a:solidFill>
          </a:endParaRPr>
        </a:p>
      </dgm:t>
    </dgm:pt>
    <dgm:pt modelId="{EF2F614C-0BB6-4A35-B93B-B19BA65A83FE}" type="sibTrans" cxnId="{3E169BFF-E7BB-4DF7-AABD-CB3AE45BC920}">
      <dgm:prSet/>
      <dgm:spPr/>
      <dgm:t>
        <a:bodyPr/>
        <a:lstStyle/>
        <a:p>
          <a:pPr latinLnBrk="1"/>
          <a:endParaRPr lang="ko-KR" altLang="en-US"/>
        </a:p>
      </dgm:t>
    </dgm:pt>
    <dgm:pt modelId="{60F60FE6-1F72-4329-A23C-A0FFCD40FC51}" type="parTrans" cxnId="{3E169BFF-E7BB-4DF7-AABD-CB3AE45BC920}">
      <dgm:prSet/>
      <dgm:spPr>
        <a:ln>
          <a:solidFill>
            <a:srgbClr val="8ACBC7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B211F4D0-6D83-4A77-A3F9-CB015DD6306E}">
      <dgm:prSet phldrT="[텍스트]" custT="1"/>
      <dgm:spPr>
        <a:ln>
          <a:noFill/>
        </a:ln>
      </dgm:spPr>
      <dgm:t>
        <a:bodyPr/>
        <a:lstStyle/>
        <a:p>
          <a:pPr latinLnBrk="1"/>
          <a:r>
            <a:rPr lang="ko-KR" altLang="en-US" sz="700" dirty="0" err="1">
              <a:solidFill>
                <a:schemeClr val="tx1"/>
              </a:solidFill>
            </a:rPr>
            <a:t>문곡보건진료소</a:t>
          </a:r>
          <a:endParaRPr lang="ko-KR" altLang="en-US" sz="700" dirty="0">
            <a:solidFill>
              <a:schemeClr val="tx1"/>
            </a:solidFill>
          </a:endParaRPr>
        </a:p>
      </dgm:t>
    </dgm:pt>
    <dgm:pt modelId="{D6619927-C096-4078-A651-E257A9E65FC0}" type="sibTrans" cxnId="{6BB990BA-68FA-4666-B80F-973D283A6950}">
      <dgm:prSet/>
      <dgm:spPr/>
      <dgm:t>
        <a:bodyPr/>
        <a:lstStyle/>
        <a:p>
          <a:pPr latinLnBrk="1"/>
          <a:endParaRPr lang="ko-KR" altLang="en-US"/>
        </a:p>
      </dgm:t>
    </dgm:pt>
    <dgm:pt modelId="{818B117E-37E8-44AA-952A-40D493934797}" type="parTrans" cxnId="{6BB990BA-68FA-4666-B80F-973D283A6950}">
      <dgm:prSet/>
      <dgm:spPr/>
      <dgm:t>
        <a:bodyPr/>
        <a:lstStyle/>
        <a:p>
          <a:pPr latinLnBrk="1"/>
          <a:endParaRPr lang="ko-KR" altLang="en-US"/>
        </a:p>
      </dgm:t>
    </dgm:pt>
    <dgm:pt modelId="{DF3DC1CC-03DB-4070-B380-88FA9F8BAB2D}">
      <dgm:prSet phldrT="[텍스트]" custT="1"/>
      <dgm:spPr>
        <a:ln>
          <a:noFill/>
        </a:ln>
      </dgm:spPr>
      <dgm:t>
        <a:bodyPr/>
        <a:lstStyle/>
        <a:p>
          <a:pPr latinLnBrk="1"/>
          <a:r>
            <a:rPr lang="ko-KR" altLang="en-US" sz="700" dirty="0">
              <a:solidFill>
                <a:schemeClr val="tx1"/>
              </a:solidFill>
            </a:rPr>
            <a:t>동천보건진료소</a:t>
          </a:r>
        </a:p>
      </dgm:t>
    </dgm:pt>
    <dgm:pt modelId="{DA640EE0-8F39-4D80-95A9-ECCB2FAEBA2A}" type="sibTrans" cxnId="{F16FF3BA-52E8-4741-9520-96F20CA145CA}">
      <dgm:prSet/>
      <dgm:spPr/>
      <dgm:t>
        <a:bodyPr/>
        <a:lstStyle/>
        <a:p>
          <a:pPr latinLnBrk="1"/>
          <a:endParaRPr lang="ko-KR" altLang="en-US"/>
        </a:p>
      </dgm:t>
    </dgm:pt>
    <dgm:pt modelId="{C54037F0-C420-40C7-A869-C1EA2590408D}" type="parTrans" cxnId="{F16FF3BA-52E8-4741-9520-96F20CA145CA}">
      <dgm:prSet/>
      <dgm:spPr/>
      <dgm:t>
        <a:bodyPr/>
        <a:lstStyle/>
        <a:p>
          <a:pPr latinLnBrk="1"/>
          <a:endParaRPr lang="ko-KR" altLang="en-US"/>
        </a:p>
      </dgm:t>
    </dgm:pt>
    <dgm:pt modelId="{326750D7-D458-4534-8B1C-0CC444DBB5F0}">
      <dgm:prSet phldrT="[텍스트]" custT="1"/>
      <dgm:spPr/>
      <dgm:t>
        <a:bodyPr/>
        <a:lstStyle/>
        <a:p>
          <a:pPr latinLnBrk="1"/>
          <a:r>
            <a:rPr lang="ko-KR" altLang="en-US" sz="700" dirty="0" err="1">
              <a:solidFill>
                <a:schemeClr val="tx1"/>
              </a:solidFill>
            </a:rPr>
            <a:t>은산보건진료소</a:t>
          </a:r>
          <a:endParaRPr lang="ko-KR" altLang="en-US" sz="700" dirty="0">
            <a:solidFill>
              <a:schemeClr val="tx1"/>
            </a:solidFill>
          </a:endParaRPr>
        </a:p>
      </dgm:t>
    </dgm:pt>
    <dgm:pt modelId="{9FE2F5F1-A6BF-4A9C-A54C-BF379E6B8C9F}" type="sibTrans" cxnId="{B10102BA-7F9E-4032-AEDB-10CC5E8CFD09}">
      <dgm:prSet/>
      <dgm:spPr/>
      <dgm:t>
        <a:bodyPr/>
        <a:lstStyle/>
        <a:p>
          <a:pPr latinLnBrk="1"/>
          <a:endParaRPr lang="ko-KR" altLang="en-US"/>
        </a:p>
      </dgm:t>
    </dgm:pt>
    <dgm:pt modelId="{613E61C7-6696-4619-9213-379FE0151609}" type="parTrans" cxnId="{B10102BA-7F9E-4032-AEDB-10CC5E8CFD09}">
      <dgm:prSet/>
      <dgm:spPr/>
      <dgm:t>
        <a:bodyPr/>
        <a:lstStyle/>
        <a:p>
          <a:pPr latinLnBrk="1"/>
          <a:endParaRPr lang="ko-KR" altLang="en-US"/>
        </a:p>
      </dgm:t>
    </dgm:pt>
    <dgm:pt modelId="{4737256C-3D39-4430-89D1-4FE4D67591AA}">
      <dgm:prSet phldrT="[텍스트]" custT="1"/>
      <dgm:spPr/>
      <dgm:t>
        <a:bodyPr/>
        <a:lstStyle/>
        <a:p>
          <a:pPr latinLnBrk="1"/>
          <a:r>
            <a:rPr lang="ko-KR" altLang="en-US" sz="700" dirty="0">
              <a:solidFill>
                <a:schemeClr val="tx1"/>
              </a:solidFill>
            </a:rPr>
            <a:t>금각보건진료소</a:t>
          </a:r>
        </a:p>
      </dgm:t>
    </dgm:pt>
    <dgm:pt modelId="{BA4916C6-C448-4218-A16F-40BECBFA2E23}" type="sibTrans" cxnId="{93769B2D-0B13-405B-B52D-E97C2E03EE1A}">
      <dgm:prSet/>
      <dgm:spPr/>
      <dgm:t>
        <a:bodyPr/>
        <a:lstStyle/>
        <a:p>
          <a:pPr latinLnBrk="1"/>
          <a:endParaRPr lang="ko-KR" altLang="en-US"/>
        </a:p>
      </dgm:t>
    </dgm:pt>
    <dgm:pt modelId="{73CF0769-0200-4BDD-8EFA-DBACBEDEAF8F}" type="parTrans" cxnId="{93769B2D-0B13-405B-B52D-E97C2E03EE1A}">
      <dgm:prSet/>
      <dgm:spPr/>
      <dgm:t>
        <a:bodyPr/>
        <a:lstStyle/>
        <a:p>
          <a:pPr latinLnBrk="1"/>
          <a:endParaRPr lang="ko-KR" altLang="en-US"/>
        </a:p>
      </dgm:t>
    </dgm:pt>
    <dgm:pt modelId="{E0E43959-3903-4872-B743-10AF30F84FB9}">
      <dgm:prSet phldrT="[텍스트]" custT="1"/>
      <dgm:spPr>
        <a:ln>
          <a:noFill/>
        </a:ln>
      </dgm:spPr>
      <dgm:t>
        <a:bodyPr/>
        <a:lstStyle/>
        <a:p>
          <a:pPr latinLnBrk="1"/>
          <a:r>
            <a:rPr lang="ko-KR" altLang="en-US" sz="700" dirty="0" smtClean="0">
              <a:solidFill>
                <a:schemeClr val="tx1"/>
              </a:solidFill>
            </a:rPr>
            <a:t>진위보건지소</a:t>
          </a:r>
          <a:endParaRPr lang="ko-KR" altLang="en-US" sz="700" dirty="0">
            <a:solidFill>
              <a:schemeClr val="tx1"/>
            </a:solidFill>
          </a:endParaRPr>
        </a:p>
      </dgm:t>
    </dgm:pt>
    <dgm:pt modelId="{B3D3CAD7-DEFE-4163-8CBD-B07E248021CD}" type="parTrans" cxnId="{D73C9EED-F39C-46E9-BF6A-F277E790BB05}">
      <dgm:prSet/>
      <dgm:spPr/>
      <dgm:t>
        <a:bodyPr/>
        <a:lstStyle/>
        <a:p>
          <a:pPr latinLnBrk="1"/>
          <a:endParaRPr lang="ko-KR" altLang="en-US"/>
        </a:p>
      </dgm:t>
    </dgm:pt>
    <dgm:pt modelId="{E9240459-6BC9-4D09-9D2E-D074E801C2C1}" type="sibTrans" cxnId="{D73C9EED-F39C-46E9-BF6A-F277E790BB05}">
      <dgm:prSet/>
      <dgm:spPr/>
      <dgm:t>
        <a:bodyPr/>
        <a:lstStyle/>
        <a:p>
          <a:pPr latinLnBrk="1"/>
          <a:endParaRPr lang="ko-KR" altLang="en-US"/>
        </a:p>
      </dgm:t>
    </dgm:pt>
    <dgm:pt modelId="{AA1A1DBB-4477-4C23-B223-CDF485B0B946}">
      <dgm:prSet phldrT="[텍스트]" custT="1"/>
      <dgm:spPr>
        <a:ln>
          <a:noFill/>
        </a:ln>
      </dgm:spPr>
      <dgm:t>
        <a:bodyPr/>
        <a:lstStyle/>
        <a:p>
          <a:pPr latinLnBrk="1"/>
          <a:r>
            <a:rPr lang="ko-KR" altLang="en-US" sz="700" dirty="0" err="1">
              <a:solidFill>
                <a:schemeClr val="tx1"/>
              </a:solidFill>
            </a:rPr>
            <a:t>고덕보건지소</a:t>
          </a:r>
          <a:endParaRPr lang="ko-KR" altLang="en-US" sz="700" dirty="0">
            <a:solidFill>
              <a:schemeClr val="tx1"/>
            </a:solidFill>
          </a:endParaRPr>
        </a:p>
      </dgm:t>
    </dgm:pt>
    <dgm:pt modelId="{94E417A0-BD2E-418A-A90F-2B73CB37EDCA}" type="parTrans" cxnId="{E1625FAD-E730-4299-BC7A-CA0F56B55279}">
      <dgm:prSet/>
      <dgm:spPr/>
      <dgm:t>
        <a:bodyPr/>
        <a:lstStyle/>
        <a:p>
          <a:pPr latinLnBrk="1"/>
          <a:endParaRPr lang="ko-KR" altLang="en-US"/>
        </a:p>
      </dgm:t>
    </dgm:pt>
    <dgm:pt modelId="{118678E7-3F0D-4773-A5E1-7E559690D312}" type="sibTrans" cxnId="{E1625FAD-E730-4299-BC7A-CA0F56B55279}">
      <dgm:prSet/>
      <dgm:spPr/>
      <dgm:t>
        <a:bodyPr/>
        <a:lstStyle/>
        <a:p>
          <a:pPr latinLnBrk="1"/>
          <a:endParaRPr lang="ko-KR" altLang="en-US"/>
        </a:p>
      </dgm:t>
    </dgm:pt>
    <dgm:pt modelId="{ADF63328-5818-4696-8C37-D149175CD859}">
      <dgm:prSet phldrT="[텍스트]" custT="1"/>
      <dgm:spPr>
        <a:ln>
          <a:noFill/>
        </a:ln>
      </dgm:spPr>
      <dgm:t>
        <a:bodyPr/>
        <a:lstStyle/>
        <a:p>
          <a:pPr latinLnBrk="1"/>
          <a:r>
            <a:rPr lang="ko-KR" altLang="en-US" sz="700" dirty="0" err="1">
              <a:solidFill>
                <a:schemeClr val="tx1"/>
              </a:solidFill>
            </a:rPr>
            <a:t>서탄보건지소</a:t>
          </a:r>
          <a:endParaRPr lang="ko-KR" altLang="en-US" sz="700" dirty="0">
            <a:solidFill>
              <a:schemeClr val="tx1"/>
            </a:solidFill>
          </a:endParaRPr>
        </a:p>
      </dgm:t>
    </dgm:pt>
    <dgm:pt modelId="{50072757-E789-4342-8318-BCDF1411218D}" type="parTrans" cxnId="{DC94520A-6E83-4224-8156-149D1B34A26F}">
      <dgm:prSet/>
      <dgm:spPr/>
      <dgm:t>
        <a:bodyPr/>
        <a:lstStyle/>
        <a:p>
          <a:pPr latinLnBrk="1"/>
          <a:endParaRPr lang="ko-KR" altLang="en-US"/>
        </a:p>
      </dgm:t>
    </dgm:pt>
    <dgm:pt modelId="{2344EED3-4C08-489F-988A-A132FA624C53}" type="sibTrans" cxnId="{DC94520A-6E83-4224-8156-149D1B34A26F}">
      <dgm:prSet/>
      <dgm:spPr/>
      <dgm:t>
        <a:bodyPr/>
        <a:lstStyle/>
        <a:p>
          <a:pPr latinLnBrk="1"/>
          <a:endParaRPr lang="ko-KR" altLang="en-US"/>
        </a:p>
      </dgm:t>
    </dgm:pt>
    <dgm:pt modelId="{BC066F43-235C-424E-99AB-91A784CA16B3}" type="pres">
      <dgm:prSet presAssocID="{B0E508FF-531A-4DC9-8B6C-3985E78B8A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914813C-7039-485A-A82D-F860BFA17C1D}" type="pres">
      <dgm:prSet presAssocID="{F7635555-D082-4952-AE41-E3D474CA2210}" presName="hierRoot1" presStyleCnt="0">
        <dgm:presLayoutVars>
          <dgm:hierBranch val="init"/>
        </dgm:presLayoutVars>
      </dgm:prSet>
      <dgm:spPr/>
    </dgm:pt>
    <dgm:pt modelId="{1FF2EB89-FB46-409F-B095-D02392C913E2}" type="pres">
      <dgm:prSet presAssocID="{F7635555-D082-4952-AE41-E3D474CA2210}" presName="rootComposite1" presStyleCnt="0"/>
      <dgm:spPr/>
    </dgm:pt>
    <dgm:pt modelId="{AE16142F-BF0F-42DE-BBAF-B190F86964A6}" type="pres">
      <dgm:prSet presAssocID="{F7635555-D082-4952-AE41-E3D474CA2210}" presName="rootText1" presStyleLbl="node0" presStyleIdx="0" presStyleCnt="1" custScaleY="140750" custLinFactNeighborX="5398" custLinFactNeighborY="-5295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F31BB69-B10F-403F-9259-23CB7376A751}" type="pres">
      <dgm:prSet presAssocID="{F7635555-D082-4952-AE41-E3D474CA2210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EB426EC1-16AA-413D-A84E-55584EDD7273}" type="pres">
      <dgm:prSet presAssocID="{F7635555-D082-4952-AE41-E3D474CA2210}" presName="hierChild2" presStyleCnt="0"/>
      <dgm:spPr/>
    </dgm:pt>
    <dgm:pt modelId="{4BD435D7-0C30-435F-A510-76AE43516598}" type="pres">
      <dgm:prSet presAssocID="{08499932-61DC-4519-A41D-D917120291F7}" presName="Name64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18824F82-ABC8-4D83-BC08-51803FAF9409}" type="pres">
      <dgm:prSet presAssocID="{EED2A640-7CD5-4FD3-85A3-E63BD7631A7F}" presName="hierRoot2" presStyleCnt="0">
        <dgm:presLayoutVars>
          <dgm:hierBranch val="init"/>
        </dgm:presLayoutVars>
      </dgm:prSet>
      <dgm:spPr/>
    </dgm:pt>
    <dgm:pt modelId="{BAC02A88-7751-4C30-AB57-C4559CF9D621}" type="pres">
      <dgm:prSet presAssocID="{EED2A640-7CD5-4FD3-85A3-E63BD7631A7F}" presName="rootComposite" presStyleCnt="0"/>
      <dgm:spPr/>
    </dgm:pt>
    <dgm:pt modelId="{CABEC598-2248-42E8-9718-9EF0173B6AD6}" type="pres">
      <dgm:prSet presAssocID="{EED2A640-7CD5-4FD3-85A3-E63BD7631A7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208A05-A40B-4F07-B4B7-34A71ABBE4EF}" type="pres">
      <dgm:prSet presAssocID="{EED2A640-7CD5-4FD3-85A3-E63BD7631A7F}" presName="rootConnector" presStyleLbl="node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46838AB-8306-4786-A747-1BA680931633}" type="pres">
      <dgm:prSet presAssocID="{EED2A640-7CD5-4FD3-85A3-E63BD7631A7F}" presName="hierChild4" presStyleCnt="0"/>
      <dgm:spPr/>
    </dgm:pt>
    <dgm:pt modelId="{285F96E1-E076-4843-9369-CC2EF87E3C11}" type="pres">
      <dgm:prSet presAssocID="{85EA9E1F-C23E-4E86-822D-F8F7AEBFCBBA}" presName="Name64" presStyleLbl="parChTrans1D3" presStyleIdx="0" presStyleCnt="9"/>
      <dgm:spPr/>
      <dgm:t>
        <a:bodyPr/>
        <a:lstStyle/>
        <a:p>
          <a:pPr latinLnBrk="1"/>
          <a:endParaRPr lang="ko-KR" altLang="en-US"/>
        </a:p>
      </dgm:t>
    </dgm:pt>
    <dgm:pt modelId="{A2ABA311-228A-4A3C-87A1-8E5D89D71227}" type="pres">
      <dgm:prSet presAssocID="{E0EAE44C-0138-40B9-83EF-467712DDBF2B}" presName="hierRoot2" presStyleCnt="0">
        <dgm:presLayoutVars>
          <dgm:hierBranch val="init"/>
        </dgm:presLayoutVars>
      </dgm:prSet>
      <dgm:spPr/>
    </dgm:pt>
    <dgm:pt modelId="{D3C75CA0-563D-4EF6-A51A-B97250928C82}" type="pres">
      <dgm:prSet presAssocID="{E0EAE44C-0138-40B9-83EF-467712DDBF2B}" presName="rootComposite" presStyleCnt="0"/>
      <dgm:spPr/>
    </dgm:pt>
    <dgm:pt modelId="{481DA720-414F-439A-B9E2-31F03BBAC128}" type="pres">
      <dgm:prSet presAssocID="{E0EAE44C-0138-40B9-83EF-467712DDBF2B}" presName="rootText" presStyleLbl="node3" presStyleIdx="0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E5A9B06-36BD-4D21-AAF4-47169C48114F}" type="pres">
      <dgm:prSet presAssocID="{E0EAE44C-0138-40B9-83EF-467712DDBF2B}" presName="rootConnector" presStyleLbl="node3" presStyleIdx="0" presStyleCnt="9"/>
      <dgm:spPr/>
      <dgm:t>
        <a:bodyPr/>
        <a:lstStyle/>
        <a:p>
          <a:pPr latinLnBrk="1"/>
          <a:endParaRPr lang="ko-KR" altLang="en-US"/>
        </a:p>
      </dgm:t>
    </dgm:pt>
    <dgm:pt modelId="{6780E491-0FB8-44D4-ABEB-4A7A98D6AD7E}" type="pres">
      <dgm:prSet presAssocID="{E0EAE44C-0138-40B9-83EF-467712DDBF2B}" presName="hierChild4" presStyleCnt="0"/>
      <dgm:spPr/>
    </dgm:pt>
    <dgm:pt modelId="{4AA52669-5F48-43AF-B784-78FA47A0F3FA}" type="pres">
      <dgm:prSet presAssocID="{73CF0769-0200-4BDD-8EFA-DBACBEDEAF8F}" presName="Name64" presStyleLbl="parChTrans1D4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23076909-0186-4770-8A90-9C98C43A56E5}" type="pres">
      <dgm:prSet presAssocID="{4737256C-3D39-4430-89D1-4FE4D67591AA}" presName="hierRoot2" presStyleCnt="0">
        <dgm:presLayoutVars>
          <dgm:hierBranch val="init"/>
        </dgm:presLayoutVars>
      </dgm:prSet>
      <dgm:spPr/>
    </dgm:pt>
    <dgm:pt modelId="{58DCFE25-1552-4581-B880-B81C2AAC8E83}" type="pres">
      <dgm:prSet presAssocID="{4737256C-3D39-4430-89D1-4FE4D67591AA}" presName="rootComposite" presStyleCnt="0"/>
      <dgm:spPr/>
    </dgm:pt>
    <dgm:pt modelId="{7D8F640C-34F8-4AE9-8A83-F41B4D2E27BC}" type="pres">
      <dgm:prSet presAssocID="{4737256C-3D39-4430-89D1-4FE4D67591AA}" presName="rootText" presStyleLbl="node4" presStyleIdx="0" presStyleCnt="7" custScaleY="8882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FF5FFE0-632A-4301-B384-AC1BA2AF2D3A}" type="pres">
      <dgm:prSet presAssocID="{4737256C-3D39-4430-89D1-4FE4D67591AA}" presName="rootConnector" presStyleLbl="node4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21DEA15B-2DDF-4AEA-8C4C-1A1763940945}" type="pres">
      <dgm:prSet presAssocID="{4737256C-3D39-4430-89D1-4FE4D67591AA}" presName="hierChild4" presStyleCnt="0"/>
      <dgm:spPr/>
    </dgm:pt>
    <dgm:pt modelId="{9FCF9158-1003-4750-8EC4-951C0AD377E3}" type="pres">
      <dgm:prSet presAssocID="{4737256C-3D39-4430-89D1-4FE4D67591AA}" presName="hierChild5" presStyleCnt="0"/>
      <dgm:spPr/>
    </dgm:pt>
    <dgm:pt modelId="{F632848E-BDEF-444B-86EB-B9B6DED54768}" type="pres">
      <dgm:prSet presAssocID="{613E61C7-6696-4619-9213-379FE0151609}" presName="Name64" presStyleLbl="parChTrans1D4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BF683C16-F249-4CE4-A394-441FCD3D6173}" type="pres">
      <dgm:prSet presAssocID="{326750D7-D458-4534-8B1C-0CC444DBB5F0}" presName="hierRoot2" presStyleCnt="0">
        <dgm:presLayoutVars>
          <dgm:hierBranch val="init"/>
        </dgm:presLayoutVars>
      </dgm:prSet>
      <dgm:spPr/>
    </dgm:pt>
    <dgm:pt modelId="{4247E2B9-97AA-4DA3-AB7A-FFDCBBD307D8}" type="pres">
      <dgm:prSet presAssocID="{326750D7-D458-4534-8B1C-0CC444DBB5F0}" presName="rootComposite" presStyleCnt="0"/>
      <dgm:spPr/>
    </dgm:pt>
    <dgm:pt modelId="{37D6A24B-24A1-4F93-AE3A-485AC997C006}" type="pres">
      <dgm:prSet presAssocID="{326750D7-D458-4534-8B1C-0CC444DBB5F0}" presName="rootText" presStyleLbl="node4" presStyleIdx="1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EB2FA17-F38B-4EEE-884D-B00888004189}" type="pres">
      <dgm:prSet presAssocID="{326750D7-D458-4534-8B1C-0CC444DBB5F0}" presName="rootConnector" presStyleLbl="node4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6A490DE3-7040-416C-9E63-65426F7A50EB}" type="pres">
      <dgm:prSet presAssocID="{326750D7-D458-4534-8B1C-0CC444DBB5F0}" presName="hierChild4" presStyleCnt="0"/>
      <dgm:spPr/>
    </dgm:pt>
    <dgm:pt modelId="{CFF5A353-6745-451C-B7BF-CFD07619F372}" type="pres">
      <dgm:prSet presAssocID="{326750D7-D458-4534-8B1C-0CC444DBB5F0}" presName="hierChild5" presStyleCnt="0"/>
      <dgm:spPr/>
    </dgm:pt>
    <dgm:pt modelId="{BB968758-C590-49BF-96C7-3C68F1C5CBB7}" type="pres">
      <dgm:prSet presAssocID="{C54037F0-C420-40C7-A869-C1EA2590408D}" presName="Name64" presStyleLbl="parChTrans1D4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C6333904-AF3A-4ED8-8A48-438D4559D79B}" type="pres">
      <dgm:prSet presAssocID="{DF3DC1CC-03DB-4070-B380-88FA9F8BAB2D}" presName="hierRoot2" presStyleCnt="0">
        <dgm:presLayoutVars>
          <dgm:hierBranch val="init"/>
        </dgm:presLayoutVars>
      </dgm:prSet>
      <dgm:spPr/>
    </dgm:pt>
    <dgm:pt modelId="{99C5C0C4-A6FF-42E8-B4D0-A881DF49BC48}" type="pres">
      <dgm:prSet presAssocID="{DF3DC1CC-03DB-4070-B380-88FA9F8BAB2D}" presName="rootComposite" presStyleCnt="0"/>
      <dgm:spPr/>
    </dgm:pt>
    <dgm:pt modelId="{305A7339-71EC-45F6-A26A-157C02BA1E5D}" type="pres">
      <dgm:prSet presAssocID="{DF3DC1CC-03DB-4070-B380-88FA9F8BAB2D}" presName="rootText" presStyleLbl="node4" presStyleIdx="2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476FB85-6CFB-4F0C-AC40-5ED294DBF73B}" type="pres">
      <dgm:prSet presAssocID="{DF3DC1CC-03DB-4070-B380-88FA9F8BAB2D}" presName="rootConnector" presStyleLbl="node4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D3F4D62E-13E8-4497-B7FE-A9A18B4F6DE1}" type="pres">
      <dgm:prSet presAssocID="{DF3DC1CC-03DB-4070-B380-88FA9F8BAB2D}" presName="hierChild4" presStyleCnt="0"/>
      <dgm:spPr/>
    </dgm:pt>
    <dgm:pt modelId="{FA0360BE-2E0C-4737-A62A-21CFE44CC76B}" type="pres">
      <dgm:prSet presAssocID="{DF3DC1CC-03DB-4070-B380-88FA9F8BAB2D}" presName="hierChild5" presStyleCnt="0"/>
      <dgm:spPr/>
    </dgm:pt>
    <dgm:pt modelId="{9B3C83CB-6566-47D8-87AD-9C3A6C417039}" type="pres">
      <dgm:prSet presAssocID="{818B117E-37E8-44AA-952A-40D493934797}" presName="Name64" presStyleLbl="parChTrans1D4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2E8BAC22-F73E-445B-A438-7829DF9A574D}" type="pres">
      <dgm:prSet presAssocID="{B211F4D0-6D83-4A77-A3F9-CB015DD6306E}" presName="hierRoot2" presStyleCnt="0">
        <dgm:presLayoutVars>
          <dgm:hierBranch val="init"/>
        </dgm:presLayoutVars>
      </dgm:prSet>
      <dgm:spPr/>
    </dgm:pt>
    <dgm:pt modelId="{32D8EA46-8313-46A8-B36B-FD2A54D4F94B}" type="pres">
      <dgm:prSet presAssocID="{B211F4D0-6D83-4A77-A3F9-CB015DD6306E}" presName="rootComposite" presStyleCnt="0"/>
      <dgm:spPr/>
    </dgm:pt>
    <dgm:pt modelId="{F1D58113-80E3-4CD6-8092-0DCBB2986A37}" type="pres">
      <dgm:prSet presAssocID="{B211F4D0-6D83-4A77-A3F9-CB015DD6306E}" presName="rootText" presStyleLbl="node4" presStyleIdx="3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B5C589-F993-4F61-A734-5648105C056F}" type="pres">
      <dgm:prSet presAssocID="{B211F4D0-6D83-4A77-A3F9-CB015DD6306E}" presName="rootConnector" presStyleLbl="node4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93B7048C-5E6E-422B-9F05-31790C0E935D}" type="pres">
      <dgm:prSet presAssocID="{B211F4D0-6D83-4A77-A3F9-CB015DD6306E}" presName="hierChild4" presStyleCnt="0"/>
      <dgm:spPr/>
    </dgm:pt>
    <dgm:pt modelId="{C9DE79F6-5687-4AC0-8EA5-7BD4F43C35FC}" type="pres">
      <dgm:prSet presAssocID="{B211F4D0-6D83-4A77-A3F9-CB015DD6306E}" presName="hierChild5" presStyleCnt="0"/>
      <dgm:spPr/>
    </dgm:pt>
    <dgm:pt modelId="{59230FB5-F4C4-44BA-9664-A664E009675B}" type="pres">
      <dgm:prSet presAssocID="{E0EAE44C-0138-40B9-83EF-467712DDBF2B}" presName="hierChild5" presStyleCnt="0"/>
      <dgm:spPr/>
    </dgm:pt>
    <dgm:pt modelId="{8BBEF812-942D-4EBF-95C8-E45FDE965F57}" type="pres">
      <dgm:prSet presAssocID="{024C92B6-7CE6-4A3D-8CBA-A7BFF441A1C7}" presName="Name64" presStyleLbl="parChTrans1D3" presStyleIdx="1" presStyleCnt="9"/>
      <dgm:spPr/>
      <dgm:t>
        <a:bodyPr/>
        <a:lstStyle/>
        <a:p>
          <a:pPr latinLnBrk="1"/>
          <a:endParaRPr lang="ko-KR" altLang="en-US"/>
        </a:p>
      </dgm:t>
    </dgm:pt>
    <dgm:pt modelId="{2E6FF345-82D8-4B74-A47B-40DE9335A61C}" type="pres">
      <dgm:prSet presAssocID="{545224F0-6A32-4725-845F-ED16F67FB180}" presName="hierRoot2" presStyleCnt="0">
        <dgm:presLayoutVars>
          <dgm:hierBranch val="init"/>
        </dgm:presLayoutVars>
      </dgm:prSet>
      <dgm:spPr/>
    </dgm:pt>
    <dgm:pt modelId="{2D3EE1B0-2430-47B5-9732-C07CCB3558C5}" type="pres">
      <dgm:prSet presAssocID="{545224F0-6A32-4725-845F-ED16F67FB180}" presName="rootComposite" presStyleCnt="0"/>
      <dgm:spPr/>
    </dgm:pt>
    <dgm:pt modelId="{2C5858A7-B186-4C1E-B4B4-B099472DF2F2}" type="pres">
      <dgm:prSet presAssocID="{545224F0-6A32-4725-845F-ED16F67FB180}" presName="rootText" presStyleLbl="node3" presStyleIdx="1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D7F9B5-E94A-4224-992B-BF7736C158AF}" type="pres">
      <dgm:prSet presAssocID="{545224F0-6A32-4725-845F-ED16F67FB180}" presName="rootConnector" presStyleLbl="node3" presStyleIdx="1" presStyleCnt="9"/>
      <dgm:spPr/>
      <dgm:t>
        <a:bodyPr/>
        <a:lstStyle/>
        <a:p>
          <a:pPr latinLnBrk="1"/>
          <a:endParaRPr lang="ko-KR" altLang="en-US"/>
        </a:p>
      </dgm:t>
    </dgm:pt>
    <dgm:pt modelId="{D344EBB3-FC80-4076-9240-81FD48F7C90C}" type="pres">
      <dgm:prSet presAssocID="{545224F0-6A32-4725-845F-ED16F67FB180}" presName="hierChild4" presStyleCnt="0"/>
      <dgm:spPr/>
    </dgm:pt>
    <dgm:pt modelId="{AC1CF5C9-D3D2-4C65-8D4E-D00BAEDC5F4A}" type="pres">
      <dgm:prSet presAssocID="{545224F0-6A32-4725-845F-ED16F67FB180}" presName="hierChild5" presStyleCnt="0"/>
      <dgm:spPr/>
    </dgm:pt>
    <dgm:pt modelId="{8D97C6AE-4824-4886-AB82-D6376DE48916}" type="pres">
      <dgm:prSet presAssocID="{9CF3D404-0696-4A5D-A03C-DD4C753510C4}" presName="Name64" presStyleLbl="parChTrans1D3" presStyleIdx="2" presStyleCnt="9"/>
      <dgm:spPr/>
      <dgm:t>
        <a:bodyPr/>
        <a:lstStyle/>
        <a:p>
          <a:pPr latinLnBrk="1"/>
          <a:endParaRPr lang="ko-KR" altLang="en-US"/>
        </a:p>
      </dgm:t>
    </dgm:pt>
    <dgm:pt modelId="{F4803A66-6A71-439B-BC83-E59D83D0F445}" type="pres">
      <dgm:prSet presAssocID="{35A1C918-B756-46D0-91CB-E37E7B791141}" presName="hierRoot2" presStyleCnt="0">
        <dgm:presLayoutVars>
          <dgm:hierBranch val="init"/>
        </dgm:presLayoutVars>
      </dgm:prSet>
      <dgm:spPr/>
    </dgm:pt>
    <dgm:pt modelId="{B8C75975-868C-49BB-ADFD-D43ACA497334}" type="pres">
      <dgm:prSet presAssocID="{35A1C918-B756-46D0-91CB-E37E7B791141}" presName="rootComposite" presStyleCnt="0"/>
      <dgm:spPr/>
    </dgm:pt>
    <dgm:pt modelId="{82A60927-8ECB-43F0-A99A-3162BB8054E2}" type="pres">
      <dgm:prSet presAssocID="{35A1C918-B756-46D0-91CB-E37E7B791141}" presName="rootText" presStyleLbl="node3" presStyleIdx="2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9E66DE-5895-4F6D-AD65-7542C7D02B85}" type="pres">
      <dgm:prSet presAssocID="{35A1C918-B756-46D0-91CB-E37E7B791141}" presName="rootConnector" presStyleLbl="node3" presStyleIdx="2" presStyleCnt="9"/>
      <dgm:spPr/>
      <dgm:t>
        <a:bodyPr/>
        <a:lstStyle/>
        <a:p>
          <a:pPr latinLnBrk="1"/>
          <a:endParaRPr lang="ko-KR" altLang="en-US"/>
        </a:p>
      </dgm:t>
    </dgm:pt>
    <dgm:pt modelId="{5AA89CB6-0545-4E1C-BAEF-051F237B6067}" type="pres">
      <dgm:prSet presAssocID="{35A1C918-B756-46D0-91CB-E37E7B791141}" presName="hierChild4" presStyleCnt="0"/>
      <dgm:spPr/>
    </dgm:pt>
    <dgm:pt modelId="{8130D10C-B093-4D28-A4D7-64101338A75B}" type="pres">
      <dgm:prSet presAssocID="{B3D3CAD7-DEFE-4163-8CBD-B07E248021CD}" presName="Name64" presStyleLbl="parChTrans1D4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D7582D5F-CEBA-46A0-AC52-7D122269E0CA}" type="pres">
      <dgm:prSet presAssocID="{E0E43959-3903-4872-B743-10AF30F84FB9}" presName="hierRoot2" presStyleCnt="0">
        <dgm:presLayoutVars>
          <dgm:hierBranch val="init"/>
        </dgm:presLayoutVars>
      </dgm:prSet>
      <dgm:spPr/>
    </dgm:pt>
    <dgm:pt modelId="{B5D8FAB4-E11B-414D-B93B-F52768B90533}" type="pres">
      <dgm:prSet presAssocID="{E0E43959-3903-4872-B743-10AF30F84FB9}" presName="rootComposite" presStyleCnt="0"/>
      <dgm:spPr/>
    </dgm:pt>
    <dgm:pt modelId="{29E51BB7-33D4-4512-9E1D-9C7DD8FC2FB9}" type="pres">
      <dgm:prSet presAssocID="{E0E43959-3903-4872-B743-10AF30F84FB9}" presName="rootText" presStyleLbl="node4" presStyleIdx="4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59FC3BE-04A5-4755-A99B-1FFF125894F6}" type="pres">
      <dgm:prSet presAssocID="{E0E43959-3903-4872-B743-10AF30F84FB9}" presName="rootConnector" presStyleLbl="node4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3DD899F0-E604-456D-8012-E8B7879B2557}" type="pres">
      <dgm:prSet presAssocID="{E0E43959-3903-4872-B743-10AF30F84FB9}" presName="hierChild4" presStyleCnt="0"/>
      <dgm:spPr/>
    </dgm:pt>
    <dgm:pt modelId="{457A97FE-1894-4D8F-B82F-F7E08ABA3D2D}" type="pres">
      <dgm:prSet presAssocID="{E0E43959-3903-4872-B743-10AF30F84FB9}" presName="hierChild5" presStyleCnt="0"/>
      <dgm:spPr/>
    </dgm:pt>
    <dgm:pt modelId="{D56D5188-B2B8-4F33-A90B-1E642B7B0199}" type="pres">
      <dgm:prSet presAssocID="{94E417A0-BD2E-418A-A90F-2B73CB37EDCA}" presName="Name64" presStyleLbl="parChTrans1D4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5B035D4E-238A-4E65-ABCE-F6EA938EBAEE}" type="pres">
      <dgm:prSet presAssocID="{AA1A1DBB-4477-4C23-B223-CDF485B0B946}" presName="hierRoot2" presStyleCnt="0">
        <dgm:presLayoutVars>
          <dgm:hierBranch val="init"/>
        </dgm:presLayoutVars>
      </dgm:prSet>
      <dgm:spPr/>
    </dgm:pt>
    <dgm:pt modelId="{B1C5AAEA-3033-4843-92A9-9B194592FBA6}" type="pres">
      <dgm:prSet presAssocID="{AA1A1DBB-4477-4C23-B223-CDF485B0B946}" presName="rootComposite" presStyleCnt="0"/>
      <dgm:spPr/>
    </dgm:pt>
    <dgm:pt modelId="{3810456F-DCE8-4810-97A0-3C024F29E0DB}" type="pres">
      <dgm:prSet presAssocID="{AA1A1DBB-4477-4C23-B223-CDF485B0B946}" presName="rootText" presStyleLbl="node4" presStyleIdx="5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FCFD69A-6C13-4A98-BEDE-2FE2F5C8C5A7}" type="pres">
      <dgm:prSet presAssocID="{AA1A1DBB-4477-4C23-B223-CDF485B0B946}" presName="rootConnector" presStyleLbl="node4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521E3319-BB08-450C-8B87-39FB9489E084}" type="pres">
      <dgm:prSet presAssocID="{AA1A1DBB-4477-4C23-B223-CDF485B0B946}" presName="hierChild4" presStyleCnt="0"/>
      <dgm:spPr/>
    </dgm:pt>
    <dgm:pt modelId="{84AFBA34-69C7-424C-B49F-4B3FBAF82722}" type="pres">
      <dgm:prSet presAssocID="{AA1A1DBB-4477-4C23-B223-CDF485B0B946}" presName="hierChild5" presStyleCnt="0"/>
      <dgm:spPr/>
    </dgm:pt>
    <dgm:pt modelId="{CAE96C03-E3EA-415A-B42F-5135AAC95479}" type="pres">
      <dgm:prSet presAssocID="{50072757-E789-4342-8318-BCDF1411218D}" presName="Name64" presStyleLbl="parChTrans1D4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5475E4B8-40BF-4E2A-9470-293A826608F3}" type="pres">
      <dgm:prSet presAssocID="{ADF63328-5818-4696-8C37-D149175CD859}" presName="hierRoot2" presStyleCnt="0">
        <dgm:presLayoutVars>
          <dgm:hierBranch val="init"/>
        </dgm:presLayoutVars>
      </dgm:prSet>
      <dgm:spPr/>
    </dgm:pt>
    <dgm:pt modelId="{EEB543EC-5C08-4B3C-9955-DE9E70780EE3}" type="pres">
      <dgm:prSet presAssocID="{ADF63328-5818-4696-8C37-D149175CD859}" presName="rootComposite" presStyleCnt="0"/>
      <dgm:spPr/>
    </dgm:pt>
    <dgm:pt modelId="{3E8FC5DD-697C-45D2-B8C8-0A00C6177766}" type="pres">
      <dgm:prSet presAssocID="{ADF63328-5818-4696-8C37-D149175CD859}" presName="rootText" presStyleLbl="node4" presStyleIdx="6" presStyleCnt="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0D4CC0C-EC9B-4321-BFF7-D9BA459F2A32}" type="pres">
      <dgm:prSet presAssocID="{ADF63328-5818-4696-8C37-D149175CD859}" presName="rootConnector" presStyleLbl="node4" presStyleIdx="6" presStyleCnt="7"/>
      <dgm:spPr/>
      <dgm:t>
        <a:bodyPr/>
        <a:lstStyle/>
        <a:p>
          <a:pPr latinLnBrk="1"/>
          <a:endParaRPr lang="ko-KR" altLang="en-US"/>
        </a:p>
      </dgm:t>
    </dgm:pt>
    <dgm:pt modelId="{E44465AF-A0AA-438F-A8B9-B5D54DD8699B}" type="pres">
      <dgm:prSet presAssocID="{ADF63328-5818-4696-8C37-D149175CD859}" presName="hierChild4" presStyleCnt="0"/>
      <dgm:spPr/>
    </dgm:pt>
    <dgm:pt modelId="{BEBFE16C-B397-4BCC-A86F-BA48B7EFECE9}" type="pres">
      <dgm:prSet presAssocID="{ADF63328-5818-4696-8C37-D149175CD859}" presName="hierChild5" presStyleCnt="0"/>
      <dgm:spPr/>
    </dgm:pt>
    <dgm:pt modelId="{AB582631-3AF7-4B44-A02A-F5EBD4A9D00B}" type="pres">
      <dgm:prSet presAssocID="{35A1C918-B756-46D0-91CB-E37E7B791141}" presName="hierChild5" presStyleCnt="0"/>
      <dgm:spPr/>
    </dgm:pt>
    <dgm:pt modelId="{9AEABCF8-9CBA-419D-85BF-C4E215560502}" type="pres">
      <dgm:prSet presAssocID="{ADFD7E6B-E4F9-4D12-AAF0-C9880AAE04C7}" presName="Name64" presStyleLbl="parChTrans1D3" presStyleIdx="3" presStyleCnt="9"/>
      <dgm:spPr/>
      <dgm:t>
        <a:bodyPr/>
        <a:lstStyle/>
        <a:p>
          <a:pPr latinLnBrk="1"/>
          <a:endParaRPr lang="ko-KR" altLang="en-US"/>
        </a:p>
      </dgm:t>
    </dgm:pt>
    <dgm:pt modelId="{723DC3D7-A897-4F12-8E5C-AA43AD1696EB}" type="pres">
      <dgm:prSet presAssocID="{D1543081-E1CD-40B3-B7DC-1EB54084F946}" presName="hierRoot2" presStyleCnt="0">
        <dgm:presLayoutVars>
          <dgm:hierBranch val="init"/>
        </dgm:presLayoutVars>
      </dgm:prSet>
      <dgm:spPr/>
    </dgm:pt>
    <dgm:pt modelId="{B83DE14F-4988-458B-8CD7-22A51B552171}" type="pres">
      <dgm:prSet presAssocID="{D1543081-E1CD-40B3-B7DC-1EB54084F946}" presName="rootComposite" presStyleCnt="0"/>
      <dgm:spPr/>
    </dgm:pt>
    <dgm:pt modelId="{C9A097F2-A812-45C3-A0EB-EFFC9F5844DA}" type="pres">
      <dgm:prSet presAssocID="{D1543081-E1CD-40B3-B7DC-1EB54084F946}" presName="rootText" presStyleLbl="node3" presStyleIdx="3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7438A81-1AB7-4C46-BDD3-2ABFEA637B89}" type="pres">
      <dgm:prSet presAssocID="{D1543081-E1CD-40B3-B7DC-1EB54084F946}" presName="rootConnector" presStyleLbl="node3" presStyleIdx="3" presStyleCnt="9"/>
      <dgm:spPr/>
      <dgm:t>
        <a:bodyPr/>
        <a:lstStyle/>
        <a:p>
          <a:pPr latinLnBrk="1"/>
          <a:endParaRPr lang="ko-KR" altLang="en-US"/>
        </a:p>
      </dgm:t>
    </dgm:pt>
    <dgm:pt modelId="{D236A685-97DC-449D-B9DC-29D7C4EE0659}" type="pres">
      <dgm:prSet presAssocID="{D1543081-E1CD-40B3-B7DC-1EB54084F946}" presName="hierChild4" presStyleCnt="0"/>
      <dgm:spPr/>
    </dgm:pt>
    <dgm:pt modelId="{4098E449-8A4E-49F5-89AD-BB1003DA743E}" type="pres">
      <dgm:prSet presAssocID="{D1543081-E1CD-40B3-B7DC-1EB54084F946}" presName="hierChild5" presStyleCnt="0"/>
      <dgm:spPr/>
    </dgm:pt>
    <dgm:pt modelId="{5A7D29B2-1B28-4BB5-9C5F-A6D6D6544AA7}" type="pres">
      <dgm:prSet presAssocID="{EED2A640-7CD5-4FD3-85A3-E63BD7631A7F}" presName="hierChild5" presStyleCnt="0"/>
      <dgm:spPr/>
    </dgm:pt>
    <dgm:pt modelId="{EF30C0B4-0DB6-4466-83DA-E6FB4C521C0D}" type="pres">
      <dgm:prSet presAssocID="{91F4F5F6-F93F-479E-9D87-8EAB11523E0B}" presName="Name64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C1B3946C-A360-4B02-9E85-A7493A0BAE43}" type="pres">
      <dgm:prSet presAssocID="{EE846B11-F623-4C90-A6C0-23D108C59258}" presName="hierRoot2" presStyleCnt="0">
        <dgm:presLayoutVars>
          <dgm:hierBranch val="init"/>
        </dgm:presLayoutVars>
      </dgm:prSet>
      <dgm:spPr/>
    </dgm:pt>
    <dgm:pt modelId="{9AD4D562-F464-44F8-A356-E6C02FACE7DC}" type="pres">
      <dgm:prSet presAssocID="{EE846B11-F623-4C90-A6C0-23D108C59258}" presName="rootComposite" presStyleCnt="0"/>
      <dgm:spPr/>
    </dgm:pt>
    <dgm:pt modelId="{C2154619-0B9A-473E-9D8D-794C0C4C040D}" type="pres">
      <dgm:prSet presAssocID="{EE846B11-F623-4C90-A6C0-23D108C59258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FA0737-D3B1-4A53-88C0-C32C33C3A43E}" type="pres">
      <dgm:prSet presAssocID="{EE846B11-F623-4C90-A6C0-23D108C59258}" presName="rootConnector" presStyleLbl="node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CAB2459F-EB7B-47DA-8A06-92400502A5D2}" type="pres">
      <dgm:prSet presAssocID="{EE846B11-F623-4C90-A6C0-23D108C59258}" presName="hierChild4" presStyleCnt="0"/>
      <dgm:spPr/>
    </dgm:pt>
    <dgm:pt modelId="{60D73B76-A1B2-4F39-A9B7-BD39DEA65B18}" type="pres">
      <dgm:prSet presAssocID="{419D9955-D85A-44D5-9FE3-4E41E79F879C}" presName="Name64" presStyleLbl="parChTrans1D3" presStyleIdx="4" presStyleCnt="9"/>
      <dgm:spPr/>
      <dgm:t>
        <a:bodyPr/>
        <a:lstStyle/>
        <a:p>
          <a:pPr latinLnBrk="1"/>
          <a:endParaRPr lang="ko-KR" altLang="en-US"/>
        </a:p>
      </dgm:t>
    </dgm:pt>
    <dgm:pt modelId="{A947DA27-DEBC-4E50-A7EB-417D24C0D471}" type="pres">
      <dgm:prSet presAssocID="{14344C81-AC2B-4E67-86F3-DEBDDEB7A98E}" presName="hierRoot2" presStyleCnt="0">
        <dgm:presLayoutVars>
          <dgm:hierBranch val="init"/>
        </dgm:presLayoutVars>
      </dgm:prSet>
      <dgm:spPr/>
    </dgm:pt>
    <dgm:pt modelId="{95D4A361-95A1-4D33-96FE-ED4AD802B3ED}" type="pres">
      <dgm:prSet presAssocID="{14344C81-AC2B-4E67-86F3-DEBDDEB7A98E}" presName="rootComposite" presStyleCnt="0"/>
      <dgm:spPr/>
    </dgm:pt>
    <dgm:pt modelId="{AF8518A4-AB77-4472-82A0-1F6B8F7D723E}" type="pres">
      <dgm:prSet presAssocID="{14344C81-AC2B-4E67-86F3-DEBDDEB7A98E}" presName="rootText" presStyleLbl="node3" presStyleIdx="4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E221D2A-9170-4944-B34D-5CBB3652C697}" type="pres">
      <dgm:prSet presAssocID="{14344C81-AC2B-4E67-86F3-DEBDDEB7A98E}" presName="rootConnector" presStyleLbl="node3" presStyleIdx="4" presStyleCnt="9"/>
      <dgm:spPr/>
      <dgm:t>
        <a:bodyPr/>
        <a:lstStyle/>
        <a:p>
          <a:pPr latinLnBrk="1"/>
          <a:endParaRPr lang="ko-KR" altLang="en-US"/>
        </a:p>
      </dgm:t>
    </dgm:pt>
    <dgm:pt modelId="{BAA28679-CDB9-4986-9F74-1A6EB8657FA9}" type="pres">
      <dgm:prSet presAssocID="{14344C81-AC2B-4E67-86F3-DEBDDEB7A98E}" presName="hierChild4" presStyleCnt="0"/>
      <dgm:spPr/>
    </dgm:pt>
    <dgm:pt modelId="{F9721369-A64A-456A-A5B3-445260DC0399}" type="pres">
      <dgm:prSet presAssocID="{14344C81-AC2B-4E67-86F3-DEBDDEB7A98E}" presName="hierChild5" presStyleCnt="0"/>
      <dgm:spPr/>
    </dgm:pt>
    <dgm:pt modelId="{82D34C0E-B29F-4319-8D34-6EA09B054EA6}" type="pres">
      <dgm:prSet presAssocID="{932FCE81-33DD-4945-A335-FE230C42E910}" presName="Name64" presStyleLbl="parChTrans1D3" presStyleIdx="5" presStyleCnt="9"/>
      <dgm:spPr/>
      <dgm:t>
        <a:bodyPr/>
        <a:lstStyle/>
        <a:p>
          <a:pPr latinLnBrk="1"/>
          <a:endParaRPr lang="ko-KR" altLang="en-US"/>
        </a:p>
      </dgm:t>
    </dgm:pt>
    <dgm:pt modelId="{18DB19F2-0B66-40D6-8F02-9FBA2D45C3C3}" type="pres">
      <dgm:prSet presAssocID="{C430A705-3320-4ADC-8C4E-B9490F0B8A94}" presName="hierRoot2" presStyleCnt="0">
        <dgm:presLayoutVars>
          <dgm:hierBranch val="init"/>
        </dgm:presLayoutVars>
      </dgm:prSet>
      <dgm:spPr/>
    </dgm:pt>
    <dgm:pt modelId="{8160B45C-E9E1-4AE3-9FC8-DA498EA231F7}" type="pres">
      <dgm:prSet presAssocID="{C430A705-3320-4ADC-8C4E-B9490F0B8A94}" presName="rootComposite" presStyleCnt="0"/>
      <dgm:spPr/>
    </dgm:pt>
    <dgm:pt modelId="{BD9D63C4-D83B-4DEE-A98C-A88809332E1F}" type="pres">
      <dgm:prSet presAssocID="{C430A705-3320-4ADC-8C4E-B9490F0B8A94}" presName="rootText" presStyleLbl="node3" presStyleIdx="5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75A97F5-F415-4418-9FD6-E6D1B0A3646F}" type="pres">
      <dgm:prSet presAssocID="{C430A705-3320-4ADC-8C4E-B9490F0B8A94}" presName="rootConnector" presStyleLbl="node3" presStyleIdx="5" presStyleCnt="9"/>
      <dgm:spPr/>
      <dgm:t>
        <a:bodyPr/>
        <a:lstStyle/>
        <a:p>
          <a:pPr latinLnBrk="1"/>
          <a:endParaRPr lang="ko-KR" altLang="en-US"/>
        </a:p>
      </dgm:t>
    </dgm:pt>
    <dgm:pt modelId="{0040B7E8-BD84-4031-82BC-2FE8DA81E243}" type="pres">
      <dgm:prSet presAssocID="{C430A705-3320-4ADC-8C4E-B9490F0B8A94}" presName="hierChild4" presStyleCnt="0"/>
      <dgm:spPr/>
    </dgm:pt>
    <dgm:pt modelId="{A5B71CC5-DCAA-42CA-AB92-C18CD7F68DEF}" type="pres">
      <dgm:prSet presAssocID="{C430A705-3320-4ADC-8C4E-B9490F0B8A94}" presName="hierChild5" presStyleCnt="0"/>
      <dgm:spPr/>
    </dgm:pt>
    <dgm:pt modelId="{D4E92402-6EC2-4513-BBC8-262EDB0F03B8}" type="pres">
      <dgm:prSet presAssocID="{DBDA7BB8-C108-40A0-B890-E55456494ACB}" presName="Name64" presStyleLbl="parChTrans1D3" presStyleIdx="6" presStyleCnt="9"/>
      <dgm:spPr/>
      <dgm:t>
        <a:bodyPr/>
        <a:lstStyle/>
        <a:p>
          <a:pPr latinLnBrk="1"/>
          <a:endParaRPr lang="ko-KR" altLang="en-US"/>
        </a:p>
      </dgm:t>
    </dgm:pt>
    <dgm:pt modelId="{E1C83E17-16F8-4E8E-8D25-238C27F08C68}" type="pres">
      <dgm:prSet presAssocID="{DB8F0042-8EF3-4191-AA31-F56EC231BE80}" presName="hierRoot2" presStyleCnt="0">
        <dgm:presLayoutVars>
          <dgm:hierBranch val="init"/>
        </dgm:presLayoutVars>
      </dgm:prSet>
      <dgm:spPr/>
    </dgm:pt>
    <dgm:pt modelId="{07838EC7-8A66-4744-B165-ADD6D3E28B96}" type="pres">
      <dgm:prSet presAssocID="{DB8F0042-8EF3-4191-AA31-F56EC231BE80}" presName="rootComposite" presStyleCnt="0"/>
      <dgm:spPr/>
    </dgm:pt>
    <dgm:pt modelId="{17010BA4-DE10-49DA-AF89-BF90B3D5D470}" type="pres">
      <dgm:prSet presAssocID="{DB8F0042-8EF3-4191-AA31-F56EC231BE80}" presName="rootText" presStyleLbl="node3" presStyleIdx="6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289C29-A25B-49A7-9A68-6B1814962F93}" type="pres">
      <dgm:prSet presAssocID="{DB8F0042-8EF3-4191-AA31-F56EC231BE80}" presName="rootConnector" presStyleLbl="node3" presStyleIdx="6" presStyleCnt="9"/>
      <dgm:spPr/>
      <dgm:t>
        <a:bodyPr/>
        <a:lstStyle/>
        <a:p>
          <a:pPr latinLnBrk="1"/>
          <a:endParaRPr lang="ko-KR" altLang="en-US"/>
        </a:p>
      </dgm:t>
    </dgm:pt>
    <dgm:pt modelId="{1806AA04-9E53-4AD6-9EEF-59E612C0C6C8}" type="pres">
      <dgm:prSet presAssocID="{DB8F0042-8EF3-4191-AA31-F56EC231BE80}" presName="hierChild4" presStyleCnt="0"/>
      <dgm:spPr/>
    </dgm:pt>
    <dgm:pt modelId="{7762F488-8BAE-4A90-B6D7-E16C79D5DC49}" type="pres">
      <dgm:prSet presAssocID="{DB8F0042-8EF3-4191-AA31-F56EC231BE80}" presName="hierChild5" presStyleCnt="0"/>
      <dgm:spPr/>
    </dgm:pt>
    <dgm:pt modelId="{1BE2F311-8062-40C4-B95B-0BC8DAD5E380}" type="pres">
      <dgm:prSet presAssocID="{60F60FE6-1F72-4329-A23C-A0FFCD40FC51}" presName="Name64" presStyleLbl="parChTrans1D3" presStyleIdx="7" presStyleCnt="9"/>
      <dgm:spPr/>
      <dgm:t>
        <a:bodyPr/>
        <a:lstStyle/>
        <a:p>
          <a:pPr latinLnBrk="1"/>
          <a:endParaRPr lang="ko-KR" altLang="en-US"/>
        </a:p>
      </dgm:t>
    </dgm:pt>
    <dgm:pt modelId="{C3B7BF9D-D961-4F7C-BC88-AA69D6F21169}" type="pres">
      <dgm:prSet presAssocID="{08237691-5B1E-4024-9DE8-3E86E1D29ED1}" presName="hierRoot2" presStyleCnt="0">
        <dgm:presLayoutVars>
          <dgm:hierBranch val="init"/>
        </dgm:presLayoutVars>
      </dgm:prSet>
      <dgm:spPr/>
    </dgm:pt>
    <dgm:pt modelId="{378484DB-7F73-41C6-AF8E-40E374019D71}" type="pres">
      <dgm:prSet presAssocID="{08237691-5B1E-4024-9DE8-3E86E1D29ED1}" presName="rootComposite" presStyleCnt="0"/>
      <dgm:spPr/>
    </dgm:pt>
    <dgm:pt modelId="{295835D1-6372-468D-8696-131C2CC36AD1}" type="pres">
      <dgm:prSet presAssocID="{08237691-5B1E-4024-9DE8-3E86E1D29ED1}" presName="rootText" presStyleLbl="node3" presStyleIdx="7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045DF57-D820-48EB-89B3-408734E8B40E}" type="pres">
      <dgm:prSet presAssocID="{08237691-5B1E-4024-9DE8-3E86E1D29ED1}" presName="rootConnector" presStyleLbl="node3" presStyleIdx="7" presStyleCnt="9"/>
      <dgm:spPr/>
      <dgm:t>
        <a:bodyPr/>
        <a:lstStyle/>
        <a:p>
          <a:pPr latinLnBrk="1"/>
          <a:endParaRPr lang="ko-KR" altLang="en-US"/>
        </a:p>
      </dgm:t>
    </dgm:pt>
    <dgm:pt modelId="{C533AF6C-BE00-44A4-8E87-6A1BABE477A8}" type="pres">
      <dgm:prSet presAssocID="{08237691-5B1E-4024-9DE8-3E86E1D29ED1}" presName="hierChild4" presStyleCnt="0"/>
      <dgm:spPr/>
    </dgm:pt>
    <dgm:pt modelId="{FCE51B80-4637-4303-9CB2-EF05EC412602}" type="pres">
      <dgm:prSet presAssocID="{08237691-5B1E-4024-9DE8-3E86E1D29ED1}" presName="hierChild5" presStyleCnt="0"/>
      <dgm:spPr/>
    </dgm:pt>
    <dgm:pt modelId="{49CCA75A-F3F3-4E1B-A9AA-C76D9A358854}" type="pres">
      <dgm:prSet presAssocID="{57CC4D39-CBF9-4864-B51F-771BB1C5E0B0}" presName="Name64" presStyleLbl="parChTrans1D3" presStyleIdx="8" presStyleCnt="9"/>
      <dgm:spPr/>
      <dgm:t>
        <a:bodyPr/>
        <a:lstStyle/>
        <a:p>
          <a:pPr latinLnBrk="1"/>
          <a:endParaRPr lang="ko-KR" altLang="en-US"/>
        </a:p>
      </dgm:t>
    </dgm:pt>
    <dgm:pt modelId="{DA78D93F-6A61-43F1-AD8C-944415EB7588}" type="pres">
      <dgm:prSet presAssocID="{6B96950F-13B5-4272-A478-B5B6C724AD5F}" presName="hierRoot2" presStyleCnt="0">
        <dgm:presLayoutVars>
          <dgm:hierBranch val="init"/>
        </dgm:presLayoutVars>
      </dgm:prSet>
      <dgm:spPr/>
    </dgm:pt>
    <dgm:pt modelId="{871486B1-D799-4EE1-8E66-36C1218BD08A}" type="pres">
      <dgm:prSet presAssocID="{6B96950F-13B5-4272-A478-B5B6C724AD5F}" presName="rootComposite" presStyleCnt="0"/>
      <dgm:spPr/>
    </dgm:pt>
    <dgm:pt modelId="{4B16F58D-D4F1-4BD2-98D6-B54271EB7892}" type="pres">
      <dgm:prSet presAssocID="{6B96950F-13B5-4272-A478-B5B6C724AD5F}" presName="rootText" presStyleLbl="node3" presStyleIdx="8" presStyleCnt="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284FC64-9A45-4E59-ABB2-993EE8088A99}" type="pres">
      <dgm:prSet presAssocID="{6B96950F-13B5-4272-A478-B5B6C724AD5F}" presName="rootConnector" presStyleLbl="node3" presStyleIdx="8" presStyleCnt="9"/>
      <dgm:spPr/>
      <dgm:t>
        <a:bodyPr/>
        <a:lstStyle/>
        <a:p>
          <a:pPr latinLnBrk="1"/>
          <a:endParaRPr lang="ko-KR" altLang="en-US"/>
        </a:p>
      </dgm:t>
    </dgm:pt>
    <dgm:pt modelId="{9F4C1E67-4811-4A44-BABE-91851A4A3736}" type="pres">
      <dgm:prSet presAssocID="{6B96950F-13B5-4272-A478-B5B6C724AD5F}" presName="hierChild4" presStyleCnt="0"/>
      <dgm:spPr/>
    </dgm:pt>
    <dgm:pt modelId="{578E8619-C553-48D8-8988-E86E3162EEEE}" type="pres">
      <dgm:prSet presAssocID="{6B96950F-13B5-4272-A478-B5B6C724AD5F}" presName="hierChild5" presStyleCnt="0"/>
      <dgm:spPr/>
    </dgm:pt>
    <dgm:pt modelId="{828F6358-ACC7-40B3-85EF-2DBE835B1296}" type="pres">
      <dgm:prSet presAssocID="{EE846B11-F623-4C90-A6C0-23D108C59258}" presName="hierChild5" presStyleCnt="0"/>
      <dgm:spPr/>
    </dgm:pt>
    <dgm:pt modelId="{3CB35961-D308-4673-A603-8BB5DCA7A911}" type="pres">
      <dgm:prSet presAssocID="{F7635555-D082-4952-AE41-E3D474CA2210}" presName="hierChild3" presStyleCnt="0"/>
      <dgm:spPr/>
    </dgm:pt>
  </dgm:ptLst>
  <dgm:cxnLst>
    <dgm:cxn modelId="{3A8C145C-2D69-4C44-9AF9-ABDE6625DE19}" type="presOf" srcId="{ADF63328-5818-4696-8C37-D149175CD859}" destId="{70D4CC0C-EC9B-4321-BFF7-D9BA459F2A32}" srcOrd="1" destOrd="0" presId="urn:microsoft.com/office/officeart/2009/3/layout/HorizontalOrganizationChart"/>
    <dgm:cxn modelId="{8B541176-EB0F-4A7B-AC8C-450AE0686F36}" type="presOf" srcId="{326750D7-D458-4534-8B1C-0CC444DBB5F0}" destId="{0EB2FA17-F38B-4EEE-884D-B00888004189}" srcOrd="1" destOrd="0" presId="urn:microsoft.com/office/officeart/2009/3/layout/HorizontalOrganizationChart"/>
    <dgm:cxn modelId="{832C18E5-7F31-464A-BDF1-AC8644251555}" type="presOf" srcId="{024C92B6-7CE6-4A3D-8CBA-A7BFF441A1C7}" destId="{8BBEF812-942D-4EBF-95C8-E45FDE965F57}" srcOrd="0" destOrd="0" presId="urn:microsoft.com/office/officeart/2009/3/layout/HorizontalOrganizationChart"/>
    <dgm:cxn modelId="{3E169BFF-E7BB-4DF7-AABD-CB3AE45BC920}" srcId="{EE846B11-F623-4C90-A6C0-23D108C59258}" destId="{08237691-5B1E-4024-9DE8-3E86E1D29ED1}" srcOrd="3" destOrd="0" parTransId="{60F60FE6-1F72-4329-A23C-A0FFCD40FC51}" sibTransId="{EF2F614C-0BB6-4A35-B93B-B19BA65A83FE}"/>
    <dgm:cxn modelId="{A8D3421F-C7E6-4EAE-9966-9D84E56784DE}" type="presOf" srcId="{35A1C918-B756-46D0-91CB-E37E7B791141}" destId="{82A60927-8ECB-43F0-A99A-3162BB8054E2}" srcOrd="0" destOrd="0" presId="urn:microsoft.com/office/officeart/2009/3/layout/HorizontalOrganizationChart"/>
    <dgm:cxn modelId="{F1902575-40DB-4429-811A-D80A5AFF5C8A}" type="presOf" srcId="{613E61C7-6696-4619-9213-379FE0151609}" destId="{F632848E-BDEF-444B-86EB-B9B6DED54768}" srcOrd="0" destOrd="0" presId="urn:microsoft.com/office/officeart/2009/3/layout/HorizontalOrganizationChart"/>
    <dgm:cxn modelId="{479B9005-59CB-4017-9AFC-7A3601F0ABFC}" type="presOf" srcId="{E0E43959-3903-4872-B743-10AF30F84FB9}" destId="{29E51BB7-33D4-4512-9E1D-9C7DD8FC2FB9}" srcOrd="0" destOrd="0" presId="urn:microsoft.com/office/officeart/2009/3/layout/HorizontalOrganizationChart"/>
    <dgm:cxn modelId="{03CD38F6-9359-4469-A2BE-B227FEC738A3}" type="presOf" srcId="{DB8F0042-8EF3-4191-AA31-F56EC231BE80}" destId="{17010BA4-DE10-49DA-AF89-BF90B3D5D470}" srcOrd="0" destOrd="0" presId="urn:microsoft.com/office/officeart/2009/3/layout/HorizontalOrganizationChart"/>
    <dgm:cxn modelId="{AA732003-B6B7-4187-87CC-9650CEBFC5BA}" type="presOf" srcId="{DB8F0042-8EF3-4191-AA31-F56EC231BE80}" destId="{64289C29-A25B-49A7-9A68-6B1814962F93}" srcOrd="1" destOrd="0" presId="urn:microsoft.com/office/officeart/2009/3/layout/HorizontalOrganizationChart"/>
    <dgm:cxn modelId="{3BD3AC38-9B99-464A-95A2-47AF58444BDA}" type="presOf" srcId="{818B117E-37E8-44AA-952A-40D493934797}" destId="{9B3C83CB-6566-47D8-87AD-9C3A6C417039}" srcOrd="0" destOrd="0" presId="urn:microsoft.com/office/officeart/2009/3/layout/HorizontalOrganizationChart"/>
    <dgm:cxn modelId="{F8A3264C-124E-4868-8014-04969237A276}" type="presOf" srcId="{F7635555-D082-4952-AE41-E3D474CA2210}" destId="{AE16142F-BF0F-42DE-BBAF-B190F86964A6}" srcOrd="0" destOrd="0" presId="urn:microsoft.com/office/officeart/2009/3/layout/HorizontalOrganizationChart"/>
    <dgm:cxn modelId="{63448994-3AC4-4DBC-A24F-1CF4C854F2B1}" type="presOf" srcId="{DF3DC1CC-03DB-4070-B380-88FA9F8BAB2D}" destId="{305A7339-71EC-45F6-A26A-157C02BA1E5D}" srcOrd="0" destOrd="0" presId="urn:microsoft.com/office/officeart/2009/3/layout/HorizontalOrganizationChart"/>
    <dgm:cxn modelId="{D3B4B986-5B19-4939-B6CF-8942F1E1C5D7}" type="presOf" srcId="{ADFD7E6B-E4F9-4D12-AAF0-C9880AAE04C7}" destId="{9AEABCF8-9CBA-419D-85BF-C4E215560502}" srcOrd="0" destOrd="0" presId="urn:microsoft.com/office/officeart/2009/3/layout/HorizontalOrganizationChart"/>
    <dgm:cxn modelId="{292D9C85-AC59-491D-AFEF-5834A2567AC0}" type="presOf" srcId="{6B96950F-13B5-4272-A478-B5B6C724AD5F}" destId="{7284FC64-9A45-4E59-ABB2-993EE8088A99}" srcOrd="1" destOrd="0" presId="urn:microsoft.com/office/officeart/2009/3/layout/HorizontalOrganizationChart"/>
    <dgm:cxn modelId="{6043E16A-2047-4908-8FDA-FFDD9929A061}" type="presOf" srcId="{D1543081-E1CD-40B3-B7DC-1EB54084F946}" destId="{C9A097F2-A812-45C3-A0EB-EFFC9F5844DA}" srcOrd="0" destOrd="0" presId="urn:microsoft.com/office/officeart/2009/3/layout/HorizontalOrganizationChart"/>
    <dgm:cxn modelId="{B10102BA-7F9E-4032-AEDB-10CC5E8CFD09}" srcId="{E0EAE44C-0138-40B9-83EF-467712DDBF2B}" destId="{326750D7-D458-4534-8B1C-0CC444DBB5F0}" srcOrd="1" destOrd="0" parTransId="{613E61C7-6696-4619-9213-379FE0151609}" sibTransId="{9FE2F5F1-A6BF-4A9C-A54C-BF379E6B8C9F}"/>
    <dgm:cxn modelId="{7A26EB02-A944-4B8E-B27A-A1CF4724126F}" srcId="{F7635555-D082-4952-AE41-E3D474CA2210}" destId="{EE846B11-F623-4C90-A6C0-23D108C59258}" srcOrd="1" destOrd="0" parTransId="{91F4F5F6-F93F-479E-9D87-8EAB11523E0B}" sibTransId="{0DAA6ECB-3D64-4D0E-9660-61C67578F420}"/>
    <dgm:cxn modelId="{B86CD381-A6BF-4823-AFB9-C5BF95015AF3}" type="presOf" srcId="{ADF63328-5818-4696-8C37-D149175CD859}" destId="{3E8FC5DD-697C-45D2-B8C8-0A00C6177766}" srcOrd="0" destOrd="0" presId="urn:microsoft.com/office/officeart/2009/3/layout/HorizontalOrganizationChart"/>
    <dgm:cxn modelId="{93769B2D-0B13-405B-B52D-E97C2E03EE1A}" srcId="{E0EAE44C-0138-40B9-83EF-467712DDBF2B}" destId="{4737256C-3D39-4430-89D1-4FE4D67591AA}" srcOrd="0" destOrd="0" parTransId="{73CF0769-0200-4BDD-8EFA-DBACBEDEAF8F}" sibTransId="{BA4916C6-C448-4218-A16F-40BECBFA2E23}"/>
    <dgm:cxn modelId="{EC3B793D-6D16-4C49-9AA4-F558CCE4C94C}" type="presOf" srcId="{419D9955-D85A-44D5-9FE3-4E41E79F879C}" destId="{60D73B76-A1B2-4F39-A9B7-BD39DEA65B18}" srcOrd="0" destOrd="0" presId="urn:microsoft.com/office/officeart/2009/3/layout/HorizontalOrganizationChart"/>
    <dgm:cxn modelId="{0722F0CD-13A2-494A-AA11-C301AC091B3E}" type="presOf" srcId="{57CC4D39-CBF9-4864-B51F-771BB1C5E0B0}" destId="{49CCA75A-F3F3-4E1B-A9AA-C76D9A358854}" srcOrd="0" destOrd="0" presId="urn:microsoft.com/office/officeart/2009/3/layout/HorizontalOrganizationChart"/>
    <dgm:cxn modelId="{483C2F10-E2BB-4DD2-9E14-8806D4BF3141}" type="presOf" srcId="{C430A705-3320-4ADC-8C4E-B9490F0B8A94}" destId="{575A97F5-F415-4418-9FD6-E6D1B0A3646F}" srcOrd="1" destOrd="0" presId="urn:microsoft.com/office/officeart/2009/3/layout/HorizontalOrganizationChart"/>
    <dgm:cxn modelId="{CB8A936C-798C-4BA3-95DD-71FEA7D73D93}" type="presOf" srcId="{326750D7-D458-4534-8B1C-0CC444DBB5F0}" destId="{37D6A24B-24A1-4F93-AE3A-485AC997C006}" srcOrd="0" destOrd="0" presId="urn:microsoft.com/office/officeart/2009/3/layout/HorizontalOrganizationChart"/>
    <dgm:cxn modelId="{2200A36A-FD4B-48D1-8467-00A58A0A9A5F}" srcId="{B0E508FF-531A-4DC9-8B6C-3985E78B8A73}" destId="{F7635555-D082-4952-AE41-E3D474CA2210}" srcOrd="0" destOrd="0" parTransId="{C59F44DC-690F-4583-9040-A8F7436DF88A}" sibTransId="{4F852EB5-5025-4765-BF49-9E9EE0103979}"/>
    <dgm:cxn modelId="{E1625FAD-E730-4299-BC7A-CA0F56B55279}" srcId="{35A1C918-B756-46D0-91CB-E37E7B791141}" destId="{AA1A1DBB-4477-4C23-B223-CDF485B0B946}" srcOrd="1" destOrd="0" parTransId="{94E417A0-BD2E-418A-A90F-2B73CB37EDCA}" sibTransId="{118678E7-3F0D-4773-A5E1-7E559690D312}"/>
    <dgm:cxn modelId="{464F04FC-C83F-4CE7-9FDA-E138DB31DED1}" type="presOf" srcId="{EE846B11-F623-4C90-A6C0-23D108C59258}" destId="{C2154619-0B9A-473E-9D8D-794C0C4C040D}" srcOrd="0" destOrd="0" presId="urn:microsoft.com/office/officeart/2009/3/layout/HorizontalOrganizationChart"/>
    <dgm:cxn modelId="{27E688E2-D296-4626-908C-9A1DF8914DE0}" type="presOf" srcId="{DF3DC1CC-03DB-4070-B380-88FA9F8BAB2D}" destId="{2476FB85-6CFB-4F0C-AC40-5ED294DBF73B}" srcOrd="1" destOrd="0" presId="urn:microsoft.com/office/officeart/2009/3/layout/HorizontalOrganizationChart"/>
    <dgm:cxn modelId="{C687791E-84F0-4464-95CF-18AFF2AF332B}" type="presOf" srcId="{C430A705-3320-4ADC-8C4E-B9490F0B8A94}" destId="{BD9D63C4-D83B-4DEE-A98C-A88809332E1F}" srcOrd="0" destOrd="0" presId="urn:microsoft.com/office/officeart/2009/3/layout/HorizontalOrganizationChart"/>
    <dgm:cxn modelId="{28C5EE6F-FE69-4B22-ACE9-280BF6E2DB35}" type="presOf" srcId="{35A1C918-B756-46D0-91CB-E37E7B791141}" destId="{B49E66DE-5895-4F6D-AD65-7542C7D02B85}" srcOrd="1" destOrd="0" presId="urn:microsoft.com/office/officeart/2009/3/layout/HorizontalOrganizationChart"/>
    <dgm:cxn modelId="{11ECD855-71A0-4BE6-809A-49D6AC10D901}" type="presOf" srcId="{50072757-E789-4342-8318-BCDF1411218D}" destId="{CAE96C03-E3EA-415A-B42F-5135AAC95479}" srcOrd="0" destOrd="0" presId="urn:microsoft.com/office/officeart/2009/3/layout/HorizontalOrganizationChart"/>
    <dgm:cxn modelId="{43CDFD94-7467-4411-8961-13038F608D80}" srcId="{EE846B11-F623-4C90-A6C0-23D108C59258}" destId="{6B96950F-13B5-4272-A478-B5B6C724AD5F}" srcOrd="4" destOrd="0" parTransId="{57CC4D39-CBF9-4864-B51F-771BB1C5E0B0}" sibTransId="{09CC7ABC-DC87-4C81-BBD4-7F1FBF0E56CD}"/>
    <dgm:cxn modelId="{3B28FF0D-DA93-42F9-B024-B0056854E8F7}" type="presOf" srcId="{4737256C-3D39-4430-89D1-4FE4D67591AA}" destId="{7D8F640C-34F8-4AE9-8A83-F41B4D2E27BC}" srcOrd="0" destOrd="0" presId="urn:microsoft.com/office/officeart/2009/3/layout/HorizontalOrganizationChart"/>
    <dgm:cxn modelId="{E64D6171-C313-474A-85AB-97A35364A042}" type="presOf" srcId="{E0EAE44C-0138-40B9-83EF-467712DDBF2B}" destId="{481DA720-414F-439A-B9E2-31F03BBAC128}" srcOrd="0" destOrd="0" presId="urn:microsoft.com/office/officeart/2009/3/layout/HorizontalOrganizationChart"/>
    <dgm:cxn modelId="{B2CB3C2B-E9B2-4EA5-8B9F-5624CC230AAC}" type="presOf" srcId="{EED2A640-7CD5-4FD3-85A3-E63BD7631A7F}" destId="{CABEC598-2248-42E8-9718-9EF0173B6AD6}" srcOrd="0" destOrd="0" presId="urn:microsoft.com/office/officeart/2009/3/layout/HorizontalOrganizationChart"/>
    <dgm:cxn modelId="{AE8CE959-EA22-430A-AF44-AC83982B086D}" type="presOf" srcId="{08237691-5B1E-4024-9DE8-3E86E1D29ED1}" destId="{295835D1-6372-468D-8696-131C2CC36AD1}" srcOrd="0" destOrd="0" presId="urn:microsoft.com/office/officeart/2009/3/layout/HorizontalOrganizationChart"/>
    <dgm:cxn modelId="{AB007145-06F9-4520-9B27-20F44A5BE6FB}" type="presOf" srcId="{C54037F0-C420-40C7-A869-C1EA2590408D}" destId="{BB968758-C590-49BF-96C7-3C68F1C5CBB7}" srcOrd="0" destOrd="0" presId="urn:microsoft.com/office/officeart/2009/3/layout/HorizontalOrganizationChart"/>
    <dgm:cxn modelId="{18402458-DC88-4BD5-897C-D3D7DBC982B6}" type="presOf" srcId="{B0E508FF-531A-4DC9-8B6C-3985E78B8A73}" destId="{BC066F43-235C-424E-99AB-91A784CA16B3}" srcOrd="0" destOrd="0" presId="urn:microsoft.com/office/officeart/2009/3/layout/HorizontalOrganizationChart"/>
    <dgm:cxn modelId="{CA08C79A-A198-4359-81F8-C3F85DD03006}" srcId="{EE846B11-F623-4C90-A6C0-23D108C59258}" destId="{DB8F0042-8EF3-4191-AA31-F56EC231BE80}" srcOrd="2" destOrd="0" parTransId="{DBDA7BB8-C108-40A0-B890-E55456494ACB}" sibTransId="{3DB8C47D-7AB8-431D-9552-52EAAFCA1809}"/>
    <dgm:cxn modelId="{F16FF3BA-52E8-4741-9520-96F20CA145CA}" srcId="{E0EAE44C-0138-40B9-83EF-467712DDBF2B}" destId="{DF3DC1CC-03DB-4070-B380-88FA9F8BAB2D}" srcOrd="2" destOrd="0" parTransId="{C54037F0-C420-40C7-A869-C1EA2590408D}" sibTransId="{DA640EE0-8F39-4D80-95A9-ECCB2FAEBA2A}"/>
    <dgm:cxn modelId="{ACA9467D-A0F3-4ECF-A77F-78CF00E7A383}" type="presOf" srcId="{73CF0769-0200-4BDD-8EFA-DBACBEDEAF8F}" destId="{4AA52669-5F48-43AF-B784-78FA47A0F3FA}" srcOrd="0" destOrd="0" presId="urn:microsoft.com/office/officeart/2009/3/layout/HorizontalOrganizationChart"/>
    <dgm:cxn modelId="{A8F30564-FD55-4D3A-9D89-FB2F8E94FA29}" srcId="{EED2A640-7CD5-4FD3-85A3-E63BD7631A7F}" destId="{35A1C918-B756-46D0-91CB-E37E7B791141}" srcOrd="2" destOrd="0" parTransId="{9CF3D404-0696-4A5D-A03C-DD4C753510C4}" sibTransId="{2C20B8CB-0D94-4E89-B110-C87760ACAEA8}"/>
    <dgm:cxn modelId="{6B726F9B-0161-4B46-B131-F015BEE6FE62}" type="presOf" srcId="{4737256C-3D39-4430-89D1-4FE4D67591AA}" destId="{EFF5FFE0-632A-4301-B384-AC1BA2AF2D3A}" srcOrd="1" destOrd="0" presId="urn:microsoft.com/office/officeart/2009/3/layout/HorizontalOrganizationChart"/>
    <dgm:cxn modelId="{16B437AC-0ACC-4291-8A0D-3C3E252BB497}" type="presOf" srcId="{B3D3CAD7-DEFE-4163-8CBD-B07E248021CD}" destId="{8130D10C-B093-4D28-A4D7-64101338A75B}" srcOrd="0" destOrd="0" presId="urn:microsoft.com/office/officeart/2009/3/layout/HorizontalOrganizationChart"/>
    <dgm:cxn modelId="{B425D41D-B2B6-46F9-9D4B-628FAE4F6B40}" type="presOf" srcId="{9CF3D404-0696-4A5D-A03C-DD4C753510C4}" destId="{8D97C6AE-4824-4886-AB82-D6376DE48916}" srcOrd="0" destOrd="0" presId="urn:microsoft.com/office/officeart/2009/3/layout/HorizontalOrganizationChart"/>
    <dgm:cxn modelId="{88E430F7-D4EE-492C-88AE-5A401D5886EF}" type="presOf" srcId="{AA1A1DBB-4477-4C23-B223-CDF485B0B946}" destId="{5FCFD69A-6C13-4A98-BEDE-2FE2F5C8C5A7}" srcOrd="1" destOrd="0" presId="urn:microsoft.com/office/officeart/2009/3/layout/HorizontalOrganizationChart"/>
    <dgm:cxn modelId="{132E2703-FB5D-44C0-94FB-E3C05E593BBF}" srcId="{EED2A640-7CD5-4FD3-85A3-E63BD7631A7F}" destId="{545224F0-6A32-4725-845F-ED16F67FB180}" srcOrd="1" destOrd="0" parTransId="{024C92B6-7CE6-4A3D-8CBA-A7BFF441A1C7}" sibTransId="{FD914109-C646-485E-805F-C93B2E9339C3}"/>
    <dgm:cxn modelId="{E66AC92D-8474-4288-B947-9A1615BD284F}" srcId="{F7635555-D082-4952-AE41-E3D474CA2210}" destId="{EED2A640-7CD5-4FD3-85A3-E63BD7631A7F}" srcOrd="0" destOrd="0" parTransId="{08499932-61DC-4519-A41D-D917120291F7}" sibTransId="{F8B5EC78-76EF-4AEC-B80A-DB9987FD1A03}"/>
    <dgm:cxn modelId="{84CFC19C-141D-4B87-A245-9F6E4B52993C}" type="presOf" srcId="{14344C81-AC2B-4E67-86F3-DEBDDEB7A98E}" destId="{AF8518A4-AB77-4472-82A0-1F6B8F7D723E}" srcOrd="0" destOrd="0" presId="urn:microsoft.com/office/officeart/2009/3/layout/HorizontalOrganizationChart"/>
    <dgm:cxn modelId="{0822184B-EC0A-49F7-91B8-AFABABEB766C}" srcId="{EE846B11-F623-4C90-A6C0-23D108C59258}" destId="{C430A705-3320-4ADC-8C4E-B9490F0B8A94}" srcOrd="1" destOrd="0" parTransId="{932FCE81-33DD-4945-A335-FE230C42E910}" sibTransId="{394A6307-31FF-435F-8C49-304B2CDA9E1C}"/>
    <dgm:cxn modelId="{F88EA256-7F9F-49D4-AE34-053EC1D8F7BA}" type="presOf" srcId="{6B96950F-13B5-4272-A478-B5B6C724AD5F}" destId="{4B16F58D-D4F1-4BD2-98D6-B54271EB7892}" srcOrd="0" destOrd="0" presId="urn:microsoft.com/office/officeart/2009/3/layout/HorizontalOrganizationChart"/>
    <dgm:cxn modelId="{24F40F11-E034-49E0-B04A-880F05D6E456}" type="presOf" srcId="{545224F0-6A32-4725-845F-ED16F67FB180}" destId="{93D7F9B5-E94A-4224-992B-BF7736C158AF}" srcOrd="1" destOrd="0" presId="urn:microsoft.com/office/officeart/2009/3/layout/HorizontalOrganizationChart"/>
    <dgm:cxn modelId="{6BB990BA-68FA-4666-B80F-973D283A6950}" srcId="{E0EAE44C-0138-40B9-83EF-467712DDBF2B}" destId="{B211F4D0-6D83-4A77-A3F9-CB015DD6306E}" srcOrd="3" destOrd="0" parTransId="{818B117E-37E8-44AA-952A-40D493934797}" sibTransId="{D6619927-C096-4078-A651-E257A9E65FC0}"/>
    <dgm:cxn modelId="{163EAAAA-AC6D-457D-9679-5CCE7D35F080}" type="presOf" srcId="{EED2A640-7CD5-4FD3-85A3-E63BD7631A7F}" destId="{49208A05-A40B-4F07-B4B7-34A71ABBE4EF}" srcOrd="1" destOrd="0" presId="urn:microsoft.com/office/officeart/2009/3/layout/HorizontalOrganizationChart"/>
    <dgm:cxn modelId="{4DD849AB-4997-4D49-A2D5-3F6A8C1F6309}" type="presOf" srcId="{DBDA7BB8-C108-40A0-B890-E55456494ACB}" destId="{D4E92402-6EC2-4513-BBC8-262EDB0F03B8}" srcOrd="0" destOrd="0" presId="urn:microsoft.com/office/officeart/2009/3/layout/HorizontalOrganizationChart"/>
    <dgm:cxn modelId="{389485F8-5371-40F6-8E9A-4ADCC1AB5723}" type="presOf" srcId="{08237691-5B1E-4024-9DE8-3E86E1D29ED1}" destId="{7045DF57-D820-48EB-89B3-408734E8B40E}" srcOrd="1" destOrd="0" presId="urn:microsoft.com/office/officeart/2009/3/layout/HorizontalOrganizationChart"/>
    <dgm:cxn modelId="{43611088-868A-41D8-94A9-6FDC3BB68D06}" srcId="{EED2A640-7CD5-4FD3-85A3-E63BD7631A7F}" destId="{D1543081-E1CD-40B3-B7DC-1EB54084F946}" srcOrd="3" destOrd="0" parTransId="{ADFD7E6B-E4F9-4D12-AAF0-C9880AAE04C7}" sibTransId="{38CF6D96-253E-41F6-879F-DA9C3C51416C}"/>
    <dgm:cxn modelId="{A9CDEBF5-1035-4E54-A9A3-5AAF30030E31}" type="presOf" srcId="{545224F0-6A32-4725-845F-ED16F67FB180}" destId="{2C5858A7-B186-4C1E-B4B4-B099472DF2F2}" srcOrd="0" destOrd="0" presId="urn:microsoft.com/office/officeart/2009/3/layout/HorizontalOrganizationChart"/>
    <dgm:cxn modelId="{0D7CF3CC-282C-4EFB-9C92-55FDA12CA670}" type="presOf" srcId="{60F60FE6-1F72-4329-A23C-A0FFCD40FC51}" destId="{1BE2F311-8062-40C4-B95B-0BC8DAD5E380}" srcOrd="0" destOrd="0" presId="urn:microsoft.com/office/officeart/2009/3/layout/HorizontalOrganizationChart"/>
    <dgm:cxn modelId="{293B7E85-48C9-4E7E-9A05-17C68E5072EB}" type="presOf" srcId="{B211F4D0-6D83-4A77-A3F9-CB015DD6306E}" destId="{47B5C589-F993-4F61-A734-5648105C056F}" srcOrd="1" destOrd="0" presId="urn:microsoft.com/office/officeart/2009/3/layout/HorizontalOrganizationChart"/>
    <dgm:cxn modelId="{85416F3F-83E6-4A74-A482-50678CAF3266}" type="presOf" srcId="{91F4F5F6-F93F-479E-9D87-8EAB11523E0B}" destId="{EF30C0B4-0DB6-4466-83DA-E6FB4C521C0D}" srcOrd="0" destOrd="0" presId="urn:microsoft.com/office/officeart/2009/3/layout/HorizontalOrganizationChart"/>
    <dgm:cxn modelId="{09CF1DC1-3AD4-4937-91A7-CA1270AA1509}" type="presOf" srcId="{D1543081-E1CD-40B3-B7DC-1EB54084F946}" destId="{57438A81-1AB7-4C46-BDD3-2ABFEA637B89}" srcOrd="1" destOrd="0" presId="urn:microsoft.com/office/officeart/2009/3/layout/HorizontalOrganizationChart"/>
    <dgm:cxn modelId="{DEE2656F-5883-47D4-852B-3779C330C361}" type="presOf" srcId="{14344C81-AC2B-4E67-86F3-DEBDDEB7A98E}" destId="{AE221D2A-9170-4944-B34D-5CBB3652C697}" srcOrd="1" destOrd="0" presId="urn:microsoft.com/office/officeart/2009/3/layout/HorizontalOrganizationChart"/>
    <dgm:cxn modelId="{83A73EE9-1425-4342-AADE-26515E38244A}" type="presOf" srcId="{E0E43959-3903-4872-B743-10AF30F84FB9}" destId="{059FC3BE-04A5-4755-A99B-1FFF125894F6}" srcOrd="1" destOrd="0" presId="urn:microsoft.com/office/officeart/2009/3/layout/HorizontalOrganizationChart"/>
    <dgm:cxn modelId="{66657BAB-8349-4D0B-BC9F-8C624FAE2F69}" type="presOf" srcId="{EE846B11-F623-4C90-A6C0-23D108C59258}" destId="{0CFA0737-D3B1-4A53-88C0-C32C33C3A43E}" srcOrd="1" destOrd="0" presId="urn:microsoft.com/office/officeart/2009/3/layout/HorizontalOrganizationChart"/>
    <dgm:cxn modelId="{3B7251CD-8F90-4D1E-A131-3C0D9B23F61C}" srcId="{EED2A640-7CD5-4FD3-85A3-E63BD7631A7F}" destId="{E0EAE44C-0138-40B9-83EF-467712DDBF2B}" srcOrd="0" destOrd="0" parTransId="{85EA9E1F-C23E-4E86-822D-F8F7AEBFCBBA}" sibTransId="{FB6C51A3-9D5C-4C4F-A84B-A513EC2058BC}"/>
    <dgm:cxn modelId="{41235673-44EA-4767-96F5-143B9EE543C4}" type="presOf" srcId="{94E417A0-BD2E-418A-A90F-2B73CB37EDCA}" destId="{D56D5188-B2B8-4F33-A90B-1E642B7B0199}" srcOrd="0" destOrd="0" presId="urn:microsoft.com/office/officeart/2009/3/layout/HorizontalOrganizationChart"/>
    <dgm:cxn modelId="{F4E1986C-EA72-4F4F-808C-9AFC4F68EB40}" type="presOf" srcId="{932FCE81-33DD-4945-A335-FE230C42E910}" destId="{82D34C0E-B29F-4319-8D34-6EA09B054EA6}" srcOrd="0" destOrd="0" presId="urn:microsoft.com/office/officeart/2009/3/layout/HorizontalOrganizationChart"/>
    <dgm:cxn modelId="{29C0DEDE-4419-431F-A721-0251865B1242}" type="presOf" srcId="{B211F4D0-6D83-4A77-A3F9-CB015DD6306E}" destId="{F1D58113-80E3-4CD6-8092-0DCBB2986A37}" srcOrd="0" destOrd="0" presId="urn:microsoft.com/office/officeart/2009/3/layout/HorizontalOrganizationChart"/>
    <dgm:cxn modelId="{A18A0716-88D1-46D2-AEA0-31F1CEBB7BBB}" type="presOf" srcId="{85EA9E1F-C23E-4E86-822D-F8F7AEBFCBBA}" destId="{285F96E1-E076-4843-9369-CC2EF87E3C11}" srcOrd="0" destOrd="0" presId="urn:microsoft.com/office/officeart/2009/3/layout/HorizontalOrganizationChart"/>
    <dgm:cxn modelId="{0896D53B-B122-4A6E-9FD1-8956F5A7BD77}" type="presOf" srcId="{AA1A1DBB-4477-4C23-B223-CDF485B0B946}" destId="{3810456F-DCE8-4810-97A0-3C024F29E0DB}" srcOrd="0" destOrd="0" presId="urn:microsoft.com/office/officeart/2009/3/layout/HorizontalOrganizationChart"/>
    <dgm:cxn modelId="{D73C9EED-F39C-46E9-BF6A-F277E790BB05}" srcId="{35A1C918-B756-46D0-91CB-E37E7B791141}" destId="{E0E43959-3903-4872-B743-10AF30F84FB9}" srcOrd="0" destOrd="0" parTransId="{B3D3CAD7-DEFE-4163-8CBD-B07E248021CD}" sibTransId="{E9240459-6BC9-4D09-9D2E-D074E801C2C1}"/>
    <dgm:cxn modelId="{24CD2B88-698C-4F00-8279-19E2D6F496A5}" srcId="{EE846B11-F623-4C90-A6C0-23D108C59258}" destId="{14344C81-AC2B-4E67-86F3-DEBDDEB7A98E}" srcOrd="0" destOrd="0" parTransId="{419D9955-D85A-44D5-9FE3-4E41E79F879C}" sibTransId="{7345E577-F701-4D71-B272-EA709821A485}"/>
    <dgm:cxn modelId="{96D30563-B78F-4C7E-BD2F-1EC11C70AA9F}" type="presOf" srcId="{E0EAE44C-0138-40B9-83EF-467712DDBF2B}" destId="{4E5A9B06-36BD-4D21-AAF4-47169C48114F}" srcOrd="1" destOrd="0" presId="urn:microsoft.com/office/officeart/2009/3/layout/HorizontalOrganizationChart"/>
    <dgm:cxn modelId="{DC94520A-6E83-4224-8156-149D1B34A26F}" srcId="{35A1C918-B756-46D0-91CB-E37E7B791141}" destId="{ADF63328-5818-4696-8C37-D149175CD859}" srcOrd="2" destOrd="0" parTransId="{50072757-E789-4342-8318-BCDF1411218D}" sibTransId="{2344EED3-4C08-489F-988A-A132FA624C53}"/>
    <dgm:cxn modelId="{58F57CB9-47A5-46A7-ADC0-5EDB50640EBA}" type="presOf" srcId="{08499932-61DC-4519-A41D-D917120291F7}" destId="{4BD435D7-0C30-435F-A510-76AE43516598}" srcOrd="0" destOrd="0" presId="urn:microsoft.com/office/officeart/2009/3/layout/HorizontalOrganizationChart"/>
    <dgm:cxn modelId="{97989A10-4774-4A3F-AE30-0D72FDB3EDB4}" type="presOf" srcId="{F7635555-D082-4952-AE41-E3D474CA2210}" destId="{2F31BB69-B10F-403F-9259-23CB7376A751}" srcOrd="1" destOrd="0" presId="urn:microsoft.com/office/officeart/2009/3/layout/HorizontalOrganizationChart"/>
    <dgm:cxn modelId="{8AAF0C15-BE56-4DE1-ACEA-83CB49677811}" type="presParOf" srcId="{BC066F43-235C-424E-99AB-91A784CA16B3}" destId="{2914813C-7039-485A-A82D-F860BFA17C1D}" srcOrd="0" destOrd="0" presId="urn:microsoft.com/office/officeart/2009/3/layout/HorizontalOrganizationChart"/>
    <dgm:cxn modelId="{BE923753-BA89-4C44-A076-13D2E25FDA28}" type="presParOf" srcId="{2914813C-7039-485A-A82D-F860BFA17C1D}" destId="{1FF2EB89-FB46-409F-B095-D02392C913E2}" srcOrd="0" destOrd="0" presId="urn:microsoft.com/office/officeart/2009/3/layout/HorizontalOrganizationChart"/>
    <dgm:cxn modelId="{1CE7C56B-5772-4B6F-A192-C74E22ECCBE5}" type="presParOf" srcId="{1FF2EB89-FB46-409F-B095-D02392C913E2}" destId="{AE16142F-BF0F-42DE-BBAF-B190F86964A6}" srcOrd="0" destOrd="0" presId="urn:microsoft.com/office/officeart/2009/3/layout/HorizontalOrganizationChart"/>
    <dgm:cxn modelId="{27431654-F622-4F93-B8A1-7EEC8DEA2B0A}" type="presParOf" srcId="{1FF2EB89-FB46-409F-B095-D02392C913E2}" destId="{2F31BB69-B10F-403F-9259-23CB7376A751}" srcOrd="1" destOrd="0" presId="urn:microsoft.com/office/officeart/2009/3/layout/HorizontalOrganizationChart"/>
    <dgm:cxn modelId="{C8FC37AC-A5C2-4FA8-879E-5615C776A5B9}" type="presParOf" srcId="{2914813C-7039-485A-A82D-F860BFA17C1D}" destId="{EB426EC1-16AA-413D-A84E-55584EDD7273}" srcOrd="1" destOrd="0" presId="urn:microsoft.com/office/officeart/2009/3/layout/HorizontalOrganizationChart"/>
    <dgm:cxn modelId="{FA31D2FE-796B-4AE5-A5D4-A06884C12C0C}" type="presParOf" srcId="{EB426EC1-16AA-413D-A84E-55584EDD7273}" destId="{4BD435D7-0C30-435F-A510-76AE43516598}" srcOrd="0" destOrd="0" presId="urn:microsoft.com/office/officeart/2009/3/layout/HorizontalOrganizationChart"/>
    <dgm:cxn modelId="{69FA8A34-A42F-48FD-8284-9106A4D71A13}" type="presParOf" srcId="{EB426EC1-16AA-413D-A84E-55584EDD7273}" destId="{18824F82-ABC8-4D83-BC08-51803FAF9409}" srcOrd="1" destOrd="0" presId="urn:microsoft.com/office/officeart/2009/3/layout/HorizontalOrganizationChart"/>
    <dgm:cxn modelId="{7F225ABE-AA9B-4A65-AACA-83EBA1ADD9D3}" type="presParOf" srcId="{18824F82-ABC8-4D83-BC08-51803FAF9409}" destId="{BAC02A88-7751-4C30-AB57-C4559CF9D621}" srcOrd="0" destOrd="0" presId="urn:microsoft.com/office/officeart/2009/3/layout/HorizontalOrganizationChart"/>
    <dgm:cxn modelId="{95831532-1D38-4970-899F-2DC4583E6A40}" type="presParOf" srcId="{BAC02A88-7751-4C30-AB57-C4559CF9D621}" destId="{CABEC598-2248-42E8-9718-9EF0173B6AD6}" srcOrd="0" destOrd="0" presId="urn:microsoft.com/office/officeart/2009/3/layout/HorizontalOrganizationChart"/>
    <dgm:cxn modelId="{81B53A56-27B8-4071-867B-480D86DAFF2C}" type="presParOf" srcId="{BAC02A88-7751-4C30-AB57-C4559CF9D621}" destId="{49208A05-A40B-4F07-B4B7-34A71ABBE4EF}" srcOrd="1" destOrd="0" presId="urn:microsoft.com/office/officeart/2009/3/layout/HorizontalOrganizationChart"/>
    <dgm:cxn modelId="{C308AD39-7A4B-4912-9325-C718367E7D89}" type="presParOf" srcId="{18824F82-ABC8-4D83-BC08-51803FAF9409}" destId="{E46838AB-8306-4786-A747-1BA680931633}" srcOrd="1" destOrd="0" presId="urn:microsoft.com/office/officeart/2009/3/layout/HorizontalOrganizationChart"/>
    <dgm:cxn modelId="{C96E798F-2980-4469-9796-6CFD16B98348}" type="presParOf" srcId="{E46838AB-8306-4786-A747-1BA680931633}" destId="{285F96E1-E076-4843-9369-CC2EF87E3C11}" srcOrd="0" destOrd="0" presId="urn:microsoft.com/office/officeart/2009/3/layout/HorizontalOrganizationChart"/>
    <dgm:cxn modelId="{56548727-3D06-4A0D-B3B3-98CF3EE27EB9}" type="presParOf" srcId="{E46838AB-8306-4786-A747-1BA680931633}" destId="{A2ABA311-228A-4A3C-87A1-8E5D89D71227}" srcOrd="1" destOrd="0" presId="urn:microsoft.com/office/officeart/2009/3/layout/HorizontalOrganizationChart"/>
    <dgm:cxn modelId="{67FF3547-C7F2-4672-A10A-9CBEFBE157BC}" type="presParOf" srcId="{A2ABA311-228A-4A3C-87A1-8E5D89D71227}" destId="{D3C75CA0-563D-4EF6-A51A-B97250928C82}" srcOrd="0" destOrd="0" presId="urn:microsoft.com/office/officeart/2009/3/layout/HorizontalOrganizationChart"/>
    <dgm:cxn modelId="{9EBC81B3-1677-451A-B738-B42BCCBC07C5}" type="presParOf" srcId="{D3C75CA0-563D-4EF6-A51A-B97250928C82}" destId="{481DA720-414F-439A-B9E2-31F03BBAC128}" srcOrd="0" destOrd="0" presId="urn:microsoft.com/office/officeart/2009/3/layout/HorizontalOrganizationChart"/>
    <dgm:cxn modelId="{A1E68B10-64F1-44DB-B6B5-71E0BB689DBB}" type="presParOf" srcId="{D3C75CA0-563D-4EF6-A51A-B97250928C82}" destId="{4E5A9B06-36BD-4D21-AAF4-47169C48114F}" srcOrd="1" destOrd="0" presId="urn:microsoft.com/office/officeart/2009/3/layout/HorizontalOrganizationChart"/>
    <dgm:cxn modelId="{4710F615-2A46-44AA-AB70-B3E5ECBD41F4}" type="presParOf" srcId="{A2ABA311-228A-4A3C-87A1-8E5D89D71227}" destId="{6780E491-0FB8-44D4-ABEB-4A7A98D6AD7E}" srcOrd="1" destOrd="0" presId="urn:microsoft.com/office/officeart/2009/3/layout/HorizontalOrganizationChart"/>
    <dgm:cxn modelId="{84502D08-47E6-41B6-90AE-398880826EC7}" type="presParOf" srcId="{6780E491-0FB8-44D4-ABEB-4A7A98D6AD7E}" destId="{4AA52669-5F48-43AF-B784-78FA47A0F3FA}" srcOrd="0" destOrd="0" presId="urn:microsoft.com/office/officeart/2009/3/layout/HorizontalOrganizationChart"/>
    <dgm:cxn modelId="{845479E2-CE55-4BEF-BB24-51A43E7D3506}" type="presParOf" srcId="{6780E491-0FB8-44D4-ABEB-4A7A98D6AD7E}" destId="{23076909-0186-4770-8A90-9C98C43A56E5}" srcOrd="1" destOrd="0" presId="urn:microsoft.com/office/officeart/2009/3/layout/HorizontalOrganizationChart"/>
    <dgm:cxn modelId="{04E4D0DA-377A-4820-9008-6EB3D3080D02}" type="presParOf" srcId="{23076909-0186-4770-8A90-9C98C43A56E5}" destId="{58DCFE25-1552-4581-B880-B81C2AAC8E83}" srcOrd="0" destOrd="0" presId="urn:microsoft.com/office/officeart/2009/3/layout/HorizontalOrganizationChart"/>
    <dgm:cxn modelId="{D5ADBFB5-964B-4F53-8E01-4613D32BAB69}" type="presParOf" srcId="{58DCFE25-1552-4581-B880-B81C2AAC8E83}" destId="{7D8F640C-34F8-4AE9-8A83-F41B4D2E27BC}" srcOrd="0" destOrd="0" presId="urn:microsoft.com/office/officeart/2009/3/layout/HorizontalOrganizationChart"/>
    <dgm:cxn modelId="{10F79AD5-61AC-4442-901F-108DF7A4852D}" type="presParOf" srcId="{58DCFE25-1552-4581-B880-B81C2AAC8E83}" destId="{EFF5FFE0-632A-4301-B384-AC1BA2AF2D3A}" srcOrd="1" destOrd="0" presId="urn:microsoft.com/office/officeart/2009/3/layout/HorizontalOrganizationChart"/>
    <dgm:cxn modelId="{5C0EB836-BBA9-4764-84B8-F9D9341C2E84}" type="presParOf" srcId="{23076909-0186-4770-8A90-9C98C43A56E5}" destId="{21DEA15B-2DDF-4AEA-8C4C-1A1763940945}" srcOrd="1" destOrd="0" presId="urn:microsoft.com/office/officeart/2009/3/layout/HorizontalOrganizationChart"/>
    <dgm:cxn modelId="{5E98C2E7-5559-47CB-B2AA-50392F39F120}" type="presParOf" srcId="{23076909-0186-4770-8A90-9C98C43A56E5}" destId="{9FCF9158-1003-4750-8EC4-951C0AD377E3}" srcOrd="2" destOrd="0" presId="urn:microsoft.com/office/officeart/2009/3/layout/HorizontalOrganizationChart"/>
    <dgm:cxn modelId="{5FD211BE-0627-4816-AEDE-D5F7FF3386B0}" type="presParOf" srcId="{6780E491-0FB8-44D4-ABEB-4A7A98D6AD7E}" destId="{F632848E-BDEF-444B-86EB-B9B6DED54768}" srcOrd="2" destOrd="0" presId="urn:microsoft.com/office/officeart/2009/3/layout/HorizontalOrganizationChart"/>
    <dgm:cxn modelId="{ABAABC68-3749-4D2C-88E9-A8B4CEE5D170}" type="presParOf" srcId="{6780E491-0FB8-44D4-ABEB-4A7A98D6AD7E}" destId="{BF683C16-F249-4CE4-A394-441FCD3D6173}" srcOrd="3" destOrd="0" presId="urn:microsoft.com/office/officeart/2009/3/layout/HorizontalOrganizationChart"/>
    <dgm:cxn modelId="{B6724618-F22A-43DA-BB9C-8A0BFE555629}" type="presParOf" srcId="{BF683C16-F249-4CE4-A394-441FCD3D6173}" destId="{4247E2B9-97AA-4DA3-AB7A-FFDCBBD307D8}" srcOrd="0" destOrd="0" presId="urn:microsoft.com/office/officeart/2009/3/layout/HorizontalOrganizationChart"/>
    <dgm:cxn modelId="{935BA30F-94BA-4EC5-A5E5-6C75A6B9F1D8}" type="presParOf" srcId="{4247E2B9-97AA-4DA3-AB7A-FFDCBBD307D8}" destId="{37D6A24B-24A1-4F93-AE3A-485AC997C006}" srcOrd="0" destOrd="0" presId="urn:microsoft.com/office/officeart/2009/3/layout/HorizontalOrganizationChart"/>
    <dgm:cxn modelId="{E88EAD8D-B26D-4FD6-A182-C0847E669402}" type="presParOf" srcId="{4247E2B9-97AA-4DA3-AB7A-FFDCBBD307D8}" destId="{0EB2FA17-F38B-4EEE-884D-B00888004189}" srcOrd="1" destOrd="0" presId="urn:microsoft.com/office/officeart/2009/3/layout/HorizontalOrganizationChart"/>
    <dgm:cxn modelId="{1587CA18-B681-4D79-964F-C5D1D5D371F6}" type="presParOf" srcId="{BF683C16-F249-4CE4-A394-441FCD3D6173}" destId="{6A490DE3-7040-416C-9E63-65426F7A50EB}" srcOrd="1" destOrd="0" presId="urn:microsoft.com/office/officeart/2009/3/layout/HorizontalOrganizationChart"/>
    <dgm:cxn modelId="{F6D9CB44-0875-42BA-8367-19B55E260537}" type="presParOf" srcId="{BF683C16-F249-4CE4-A394-441FCD3D6173}" destId="{CFF5A353-6745-451C-B7BF-CFD07619F372}" srcOrd="2" destOrd="0" presId="urn:microsoft.com/office/officeart/2009/3/layout/HorizontalOrganizationChart"/>
    <dgm:cxn modelId="{AD1D4948-43A7-4FA5-B3DA-97EA2C8E0710}" type="presParOf" srcId="{6780E491-0FB8-44D4-ABEB-4A7A98D6AD7E}" destId="{BB968758-C590-49BF-96C7-3C68F1C5CBB7}" srcOrd="4" destOrd="0" presId="urn:microsoft.com/office/officeart/2009/3/layout/HorizontalOrganizationChart"/>
    <dgm:cxn modelId="{4ECEB766-A170-4530-A91D-37912B2C0151}" type="presParOf" srcId="{6780E491-0FB8-44D4-ABEB-4A7A98D6AD7E}" destId="{C6333904-AF3A-4ED8-8A48-438D4559D79B}" srcOrd="5" destOrd="0" presId="urn:microsoft.com/office/officeart/2009/3/layout/HorizontalOrganizationChart"/>
    <dgm:cxn modelId="{CE27944A-C598-4919-A174-850E886C3230}" type="presParOf" srcId="{C6333904-AF3A-4ED8-8A48-438D4559D79B}" destId="{99C5C0C4-A6FF-42E8-B4D0-A881DF49BC48}" srcOrd="0" destOrd="0" presId="urn:microsoft.com/office/officeart/2009/3/layout/HorizontalOrganizationChart"/>
    <dgm:cxn modelId="{0A054BE8-8A5A-4340-9C3A-806FEF3A965A}" type="presParOf" srcId="{99C5C0C4-A6FF-42E8-B4D0-A881DF49BC48}" destId="{305A7339-71EC-45F6-A26A-157C02BA1E5D}" srcOrd="0" destOrd="0" presId="urn:microsoft.com/office/officeart/2009/3/layout/HorizontalOrganizationChart"/>
    <dgm:cxn modelId="{1672C7E4-A723-4B74-980C-41CD8837C800}" type="presParOf" srcId="{99C5C0C4-A6FF-42E8-B4D0-A881DF49BC48}" destId="{2476FB85-6CFB-4F0C-AC40-5ED294DBF73B}" srcOrd="1" destOrd="0" presId="urn:microsoft.com/office/officeart/2009/3/layout/HorizontalOrganizationChart"/>
    <dgm:cxn modelId="{5EFBDEC8-641B-475B-8B00-F95BD08A94B4}" type="presParOf" srcId="{C6333904-AF3A-4ED8-8A48-438D4559D79B}" destId="{D3F4D62E-13E8-4497-B7FE-A9A18B4F6DE1}" srcOrd="1" destOrd="0" presId="urn:microsoft.com/office/officeart/2009/3/layout/HorizontalOrganizationChart"/>
    <dgm:cxn modelId="{7B499819-53CA-42CD-B645-A1B95A1353E8}" type="presParOf" srcId="{C6333904-AF3A-4ED8-8A48-438D4559D79B}" destId="{FA0360BE-2E0C-4737-A62A-21CFE44CC76B}" srcOrd="2" destOrd="0" presId="urn:microsoft.com/office/officeart/2009/3/layout/HorizontalOrganizationChart"/>
    <dgm:cxn modelId="{CC895AA0-DB07-4EFF-8D14-DDD79FD806D5}" type="presParOf" srcId="{6780E491-0FB8-44D4-ABEB-4A7A98D6AD7E}" destId="{9B3C83CB-6566-47D8-87AD-9C3A6C417039}" srcOrd="6" destOrd="0" presId="urn:microsoft.com/office/officeart/2009/3/layout/HorizontalOrganizationChart"/>
    <dgm:cxn modelId="{7FC69D2A-4927-40FA-B6A8-A79C20AEB9EA}" type="presParOf" srcId="{6780E491-0FB8-44D4-ABEB-4A7A98D6AD7E}" destId="{2E8BAC22-F73E-445B-A438-7829DF9A574D}" srcOrd="7" destOrd="0" presId="urn:microsoft.com/office/officeart/2009/3/layout/HorizontalOrganizationChart"/>
    <dgm:cxn modelId="{650B5431-09FC-49D5-B11D-5BA493F01993}" type="presParOf" srcId="{2E8BAC22-F73E-445B-A438-7829DF9A574D}" destId="{32D8EA46-8313-46A8-B36B-FD2A54D4F94B}" srcOrd="0" destOrd="0" presId="urn:microsoft.com/office/officeart/2009/3/layout/HorizontalOrganizationChart"/>
    <dgm:cxn modelId="{1A42DBAD-CB73-4F60-A545-99E6171D00B7}" type="presParOf" srcId="{32D8EA46-8313-46A8-B36B-FD2A54D4F94B}" destId="{F1D58113-80E3-4CD6-8092-0DCBB2986A37}" srcOrd="0" destOrd="0" presId="urn:microsoft.com/office/officeart/2009/3/layout/HorizontalOrganizationChart"/>
    <dgm:cxn modelId="{6CE32507-8F46-44E9-BD0C-D895F6289EDA}" type="presParOf" srcId="{32D8EA46-8313-46A8-B36B-FD2A54D4F94B}" destId="{47B5C589-F993-4F61-A734-5648105C056F}" srcOrd="1" destOrd="0" presId="urn:microsoft.com/office/officeart/2009/3/layout/HorizontalOrganizationChart"/>
    <dgm:cxn modelId="{2EA8F0DB-AA4A-4A15-B643-8DC34F40AA32}" type="presParOf" srcId="{2E8BAC22-F73E-445B-A438-7829DF9A574D}" destId="{93B7048C-5E6E-422B-9F05-31790C0E935D}" srcOrd="1" destOrd="0" presId="urn:microsoft.com/office/officeart/2009/3/layout/HorizontalOrganizationChart"/>
    <dgm:cxn modelId="{28495832-FE7C-468D-8FC9-C5C1830CF7F9}" type="presParOf" srcId="{2E8BAC22-F73E-445B-A438-7829DF9A574D}" destId="{C9DE79F6-5687-4AC0-8EA5-7BD4F43C35FC}" srcOrd="2" destOrd="0" presId="urn:microsoft.com/office/officeart/2009/3/layout/HorizontalOrganizationChart"/>
    <dgm:cxn modelId="{B58D3C51-2163-4CC4-83E8-6BF6325C53E8}" type="presParOf" srcId="{A2ABA311-228A-4A3C-87A1-8E5D89D71227}" destId="{59230FB5-F4C4-44BA-9664-A664E009675B}" srcOrd="2" destOrd="0" presId="urn:microsoft.com/office/officeart/2009/3/layout/HorizontalOrganizationChart"/>
    <dgm:cxn modelId="{F15B3550-F6C4-4145-BBE3-34A741976A96}" type="presParOf" srcId="{E46838AB-8306-4786-A747-1BA680931633}" destId="{8BBEF812-942D-4EBF-95C8-E45FDE965F57}" srcOrd="2" destOrd="0" presId="urn:microsoft.com/office/officeart/2009/3/layout/HorizontalOrganizationChart"/>
    <dgm:cxn modelId="{4DFB7A2C-45FE-4D14-ACC4-F7BD02E97E92}" type="presParOf" srcId="{E46838AB-8306-4786-A747-1BA680931633}" destId="{2E6FF345-82D8-4B74-A47B-40DE9335A61C}" srcOrd="3" destOrd="0" presId="urn:microsoft.com/office/officeart/2009/3/layout/HorizontalOrganizationChart"/>
    <dgm:cxn modelId="{C8E8244C-14F5-45B0-AA21-8C03085F9BB5}" type="presParOf" srcId="{2E6FF345-82D8-4B74-A47B-40DE9335A61C}" destId="{2D3EE1B0-2430-47B5-9732-C07CCB3558C5}" srcOrd="0" destOrd="0" presId="urn:microsoft.com/office/officeart/2009/3/layout/HorizontalOrganizationChart"/>
    <dgm:cxn modelId="{42FD8F38-B0CC-4470-874D-E6EC1E7AADE9}" type="presParOf" srcId="{2D3EE1B0-2430-47B5-9732-C07CCB3558C5}" destId="{2C5858A7-B186-4C1E-B4B4-B099472DF2F2}" srcOrd="0" destOrd="0" presId="urn:microsoft.com/office/officeart/2009/3/layout/HorizontalOrganizationChart"/>
    <dgm:cxn modelId="{9DE861B5-A8B5-428C-A711-35858795D960}" type="presParOf" srcId="{2D3EE1B0-2430-47B5-9732-C07CCB3558C5}" destId="{93D7F9B5-E94A-4224-992B-BF7736C158AF}" srcOrd="1" destOrd="0" presId="urn:microsoft.com/office/officeart/2009/3/layout/HorizontalOrganizationChart"/>
    <dgm:cxn modelId="{23D2C392-1EB4-475E-8DCE-3CF047C6973F}" type="presParOf" srcId="{2E6FF345-82D8-4B74-A47B-40DE9335A61C}" destId="{D344EBB3-FC80-4076-9240-81FD48F7C90C}" srcOrd="1" destOrd="0" presId="urn:microsoft.com/office/officeart/2009/3/layout/HorizontalOrganizationChart"/>
    <dgm:cxn modelId="{822D2879-1601-48A4-A477-48E1CE7B8F6C}" type="presParOf" srcId="{2E6FF345-82D8-4B74-A47B-40DE9335A61C}" destId="{AC1CF5C9-D3D2-4C65-8D4E-D00BAEDC5F4A}" srcOrd="2" destOrd="0" presId="urn:microsoft.com/office/officeart/2009/3/layout/HorizontalOrganizationChart"/>
    <dgm:cxn modelId="{B0E1427F-716B-4E5C-8BA6-3EB17CF4A6B9}" type="presParOf" srcId="{E46838AB-8306-4786-A747-1BA680931633}" destId="{8D97C6AE-4824-4886-AB82-D6376DE48916}" srcOrd="4" destOrd="0" presId="urn:microsoft.com/office/officeart/2009/3/layout/HorizontalOrganizationChart"/>
    <dgm:cxn modelId="{4E9F0044-69B1-49AF-97B5-AE7712B1D8CB}" type="presParOf" srcId="{E46838AB-8306-4786-A747-1BA680931633}" destId="{F4803A66-6A71-439B-BC83-E59D83D0F445}" srcOrd="5" destOrd="0" presId="urn:microsoft.com/office/officeart/2009/3/layout/HorizontalOrganizationChart"/>
    <dgm:cxn modelId="{4D9FE5FB-C6B6-4E85-B8AA-F487A7E6E983}" type="presParOf" srcId="{F4803A66-6A71-439B-BC83-E59D83D0F445}" destId="{B8C75975-868C-49BB-ADFD-D43ACA497334}" srcOrd="0" destOrd="0" presId="urn:microsoft.com/office/officeart/2009/3/layout/HorizontalOrganizationChart"/>
    <dgm:cxn modelId="{42FB692D-3395-40DE-A974-FE9FF03303B9}" type="presParOf" srcId="{B8C75975-868C-49BB-ADFD-D43ACA497334}" destId="{82A60927-8ECB-43F0-A99A-3162BB8054E2}" srcOrd="0" destOrd="0" presId="urn:microsoft.com/office/officeart/2009/3/layout/HorizontalOrganizationChart"/>
    <dgm:cxn modelId="{3ACCFECC-D2F8-4A06-92C9-A0665CB466A1}" type="presParOf" srcId="{B8C75975-868C-49BB-ADFD-D43ACA497334}" destId="{B49E66DE-5895-4F6D-AD65-7542C7D02B85}" srcOrd="1" destOrd="0" presId="urn:microsoft.com/office/officeart/2009/3/layout/HorizontalOrganizationChart"/>
    <dgm:cxn modelId="{3B7546B8-A576-45ED-89BB-51024462C123}" type="presParOf" srcId="{F4803A66-6A71-439B-BC83-E59D83D0F445}" destId="{5AA89CB6-0545-4E1C-BAEF-051F237B6067}" srcOrd="1" destOrd="0" presId="urn:microsoft.com/office/officeart/2009/3/layout/HorizontalOrganizationChart"/>
    <dgm:cxn modelId="{890CEF09-D00F-426A-BC53-C7CBEC55E31E}" type="presParOf" srcId="{5AA89CB6-0545-4E1C-BAEF-051F237B6067}" destId="{8130D10C-B093-4D28-A4D7-64101338A75B}" srcOrd="0" destOrd="0" presId="urn:microsoft.com/office/officeart/2009/3/layout/HorizontalOrganizationChart"/>
    <dgm:cxn modelId="{3A1DD63B-176C-4717-831C-F5118820176F}" type="presParOf" srcId="{5AA89CB6-0545-4E1C-BAEF-051F237B6067}" destId="{D7582D5F-CEBA-46A0-AC52-7D122269E0CA}" srcOrd="1" destOrd="0" presId="urn:microsoft.com/office/officeart/2009/3/layout/HorizontalOrganizationChart"/>
    <dgm:cxn modelId="{90798ADF-0B4A-4628-AF1E-26946A4D8ED6}" type="presParOf" srcId="{D7582D5F-CEBA-46A0-AC52-7D122269E0CA}" destId="{B5D8FAB4-E11B-414D-B93B-F52768B90533}" srcOrd="0" destOrd="0" presId="urn:microsoft.com/office/officeart/2009/3/layout/HorizontalOrganizationChart"/>
    <dgm:cxn modelId="{CC81D790-9A84-46EC-A4D8-D5CA6F4A3DE9}" type="presParOf" srcId="{B5D8FAB4-E11B-414D-B93B-F52768B90533}" destId="{29E51BB7-33D4-4512-9E1D-9C7DD8FC2FB9}" srcOrd="0" destOrd="0" presId="urn:microsoft.com/office/officeart/2009/3/layout/HorizontalOrganizationChart"/>
    <dgm:cxn modelId="{85925DE7-5672-45B4-B4D1-950F16B1D952}" type="presParOf" srcId="{B5D8FAB4-E11B-414D-B93B-F52768B90533}" destId="{059FC3BE-04A5-4755-A99B-1FFF125894F6}" srcOrd="1" destOrd="0" presId="urn:microsoft.com/office/officeart/2009/3/layout/HorizontalOrganizationChart"/>
    <dgm:cxn modelId="{07B9A75F-5C13-440F-8637-C7A3B4005AC6}" type="presParOf" srcId="{D7582D5F-CEBA-46A0-AC52-7D122269E0CA}" destId="{3DD899F0-E604-456D-8012-E8B7879B2557}" srcOrd="1" destOrd="0" presId="urn:microsoft.com/office/officeart/2009/3/layout/HorizontalOrganizationChart"/>
    <dgm:cxn modelId="{D12081A5-B0D3-4256-BE45-5FB5DD9C1336}" type="presParOf" srcId="{D7582D5F-CEBA-46A0-AC52-7D122269E0CA}" destId="{457A97FE-1894-4D8F-B82F-F7E08ABA3D2D}" srcOrd="2" destOrd="0" presId="urn:microsoft.com/office/officeart/2009/3/layout/HorizontalOrganizationChart"/>
    <dgm:cxn modelId="{E61ED069-749B-41D6-BB21-ADDD2625853E}" type="presParOf" srcId="{5AA89CB6-0545-4E1C-BAEF-051F237B6067}" destId="{D56D5188-B2B8-4F33-A90B-1E642B7B0199}" srcOrd="2" destOrd="0" presId="urn:microsoft.com/office/officeart/2009/3/layout/HorizontalOrganizationChart"/>
    <dgm:cxn modelId="{087072DF-D33C-4378-9484-F0D1BE13C013}" type="presParOf" srcId="{5AA89CB6-0545-4E1C-BAEF-051F237B6067}" destId="{5B035D4E-238A-4E65-ABCE-F6EA938EBAEE}" srcOrd="3" destOrd="0" presId="urn:microsoft.com/office/officeart/2009/3/layout/HorizontalOrganizationChart"/>
    <dgm:cxn modelId="{ECCA50BE-8EAE-404C-8858-1D35817A4C14}" type="presParOf" srcId="{5B035D4E-238A-4E65-ABCE-F6EA938EBAEE}" destId="{B1C5AAEA-3033-4843-92A9-9B194592FBA6}" srcOrd="0" destOrd="0" presId="urn:microsoft.com/office/officeart/2009/3/layout/HorizontalOrganizationChart"/>
    <dgm:cxn modelId="{B1B22A6D-1319-40A4-B1ED-91E18F58CAF7}" type="presParOf" srcId="{B1C5AAEA-3033-4843-92A9-9B194592FBA6}" destId="{3810456F-DCE8-4810-97A0-3C024F29E0DB}" srcOrd="0" destOrd="0" presId="urn:microsoft.com/office/officeart/2009/3/layout/HorizontalOrganizationChart"/>
    <dgm:cxn modelId="{242EE9FA-C681-42D6-9353-915D51DB7E43}" type="presParOf" srcId="{B1C5AAEA-3033-4843-92A9-9B194592FBA6}" destId="{5FCFD69A-6C13-4A98-BEDE-2FE2F5C8C5A7}" srcOrd="1" destOrd="0" presId="urn:microsoft.com/office/officeart/2009/3/layout/HorizontalOrganizationChart"/>
    <dgm:cxn modelId="{8A841B46-2C17-4619-8347-0B4C8D2AA5C8}" type="presParOf" srcId="{5B035D4E-238A-4E65-ABCE-F6EA938EBAEE}" destId="{521E3319-BB08-450C-8B87-39FB9489E084}" srcOrd="1" destOrd="0" presId="urn:microsoft.com/office/officeart/2009/3/layout/HorizontalOrganizationChart"/>
    <dgm:cxn modelId="{EC71CA8D-C09D-4A30-BBB6-0BFA7AC7979F}" type="presParOf" srcId="{5B035D4E-238A-4E65-ABCE-F6EA938EBAEE}" destId="{84AFBA34-69C7-424C-B49F-4B3FBAF82722}" srcOrd="2" destOrd="0" presId="urn:microsoft.com/office/officeart/2009/3/layout/HorizontalOrganizationChart"/>
    <dgm:cxn modelId="{6AA8BF65-284A-4FB9-B050-D32A2925880C}" type="presParOf" srcId="{5AA89CB6-0545-4E1C-BAEF-051F237B6067}" destId="{CAE96C03-E3EA-415A-B42F-5135AAC95479}" srcOrd="4" destOrd="0" presId="urn:microsoft.com/office/officeart/2009/3/layout/HorizontalOrganizationChart"/>
    <dgm:cxn modelId="{CC535E47-8622-40FF-9BD0-00C5995BD772}" type="presParOf" srcId="{5AA89CB6-0545-4E1C-BAEF-051F237B6067}" destId="{5475E4B8-40BF-4E2A-9470-293A826608F3}" srcOrd="5" destOrd="0" presId="urn:microsoft.com/office/officeart/2009/3/layout/HorizontalOrganizationChart"/>
    <dgm:cxn modelId="{B0CB50E0-0D53-42B5-8386-96A533529322}" type="presParOf" srcId="{5475E4B8-40BF-4E2A-9470-293A826608F3}" destId="{EEB543EC-5C08-4B3C-9955-DE9E70780EE3}" srcOrd="0" destOrd="0" presId="urn:microsoft.com/office/officeart/2009/3/layout/HorizontalOrganizationChart"/>
    <dgm:cxn modelId="{79A4B865-9C02-463D-A0B1-2F86D7836D16}" type="presParOf" srcId="{EEB543EC-5C08-4B3C-9955-DE9E70780EE3}" destId="{3E8FC5DD-697C-45D2-B8C8-0A00C6177766}" srcOrd="0" destOrd="0" presId="urn:microsoft.com/office/officeart/2009/3/layout/HorizontalOrganizationChart"/>
    <dgm:cxn modelId="{5A7466EC-EF01-49C3-9709-8A49024A55B7}" type="presParOf" srcId="{EEB543EC-5C08-4B3C-9955-DE9E70780EE3}" destId="{70D4CC0C-EC9B-4321-BFF7-D9BA459F2A32}" srcOrd="1" destOrd="0" presId="urn:microsoft.com/office/officeart/2009/3/layout/HorizontalOrganizationChart"/>
    <dgm:cxn modelId="{5AB5AE8A-29DB-47C1-B749-330A906A933B}" type="presParOf" srcId="{5475E4B8-40BF-4E2A-9470-293A826608F3}" destId="{E44465AF-A0AA-438F-A8B9-B5D54DD8699B}" srcOrd="1" destOrd="0" presId="urn:microsoft.com/office/officeart/2009/3/layout/HorizontalOrganizationChart"/>
    <dgm:cxn modelId="{61EF8988-F3E8-47CA-9A40-96FCE6F110A9}" type="presParOf" srcId="{5475E4B8-40BF-4E2A-9470-293A826608F3}" destId="{BEBFE16C-B397-4BCC-A86F-BA48B7EFECE9}" srcOrd="2" destOrd="0" presId="urn:microsoft.com/office/officeart/2009/3/layout/HorizontalOrganizationChart"/>
    <dgm:cxn modelId="{817E7E9E-B367-4337-8EB7-33D802742505}" type="presParOf" srcId="{F4803A66-6A71-439B-BC83-E59D83D0F445}" destId="{AB582631-3AF7-4B44-A02A-F5EBD4A9D00B}" srcOrd="2" destOrd="0" presId="urn:microsoft.com/office/officeart/2009/3/layout/HorizontalOrganizationChart"/>
    <dgm:cxn modelId="{F3528316-FE13-4AAE-B8FA-3F25A4667392}" type="presParOf" srcId="{E46838AB-8306-4786-A747-1BA680931633}" destId="{9AEABCF8-9CBA-419D-85BF-C4E215560502}" srcOrd="6" destOrd="0" presId="urn:microsoft.com/office/officeart/2009/3/layout/HorizontalOrganizationChart"/>
    <dgm:cxn modelId="{C481D866-1D1D-46F9-B696-1C44B8B13913}" type="presParOf" srcId="{E46838AB-8306-4786-A747-1BA680931633}" destId="{723DC3D7-A897-4F12-8E5C-AA43AD1696EB}" srcOrd="7" destOrd="0" presId="urn:microsoft.com/office/officeart/2009/3/layout/HorizontalOrganizationChart"/>
    <dgm:cxn modelId="{2031C783-CB3E-4728-8CE6-5D898A7E7BD5}" type="presParOf" srcId="{723DC3D7-A897-4F12-8E5C-AA43AD1696EB}" destId="{B83DE14F-4988-458B-8CD7-22A51B552171}" srcOrd="0" destOrd="0" presId="urn:microsoft.com/office/officeart/2009/3/layout/HorizontalOrganizationChart"/>
    <dgm:cxn modelId="{CB39F228-A9AA-4521-808C-AD57913F423F}" type="presParOf" srcId="{B83DE14F-4988-458B-8CD7-22A51B552171}" destId="{C9A097F2-A812-45C3-A0EB-EFFC9F5844DA}" srcOrd="0" destOrd="0" presId="urn:microsoft.com/office/officeart/2009/3/layout/HorizontalOrganizationChart"/>
    <dgm:cxn modelId="{B71755B5-F199-4174-92FA-C4C1A1ECA1ED}" type="presParOf" srcId="{B83DE14F-4988-458B-8CD7-22A51B552171}" destId="{57438A81-1AB7-4C46-BDD3-2ABFEA637B89}" srcOrd="1" destOrd="0" presId="urn:microsoft.com/office/officeart/2009/3/layout/HorizontalOrganizationChart"/>
    <dgm:cxn modelId="{554F2A29-A40A-44A9-8459-46C5F7A2034E}" type="presParOf" srcId="{723DC3D7-A897-4F12-8E5C-AA43AD1696EB}" destId="{D236A685-97DC-449D-B9DC-29D7C4EE0659}" srcOrd="1" destOrd="0" presId="urn:microsoft.com/office/officeart/2009/3/layout/HorizontalOrganizationChart"/>
    <dgm:cxn modelId="{676719AD-B2A6-4DDB-BB3E-F8E90A1888D1}" type="presParOf" srcId="{723DC3D7-A897-4F12-8E5C-AA43AD1696EB}" destId="{4098E449-8A4E-49F5-89AD-BB1003DA743E}" srcOrd="2" destOrd="0" presId="urn:microsoft.com/office/officeart/2009/3/layout/HorizontalOrganizationChart"/>
    <dgm:cxn modelId="{8589D3A8-248C-41B3-877A-2CB3E0E7FAC4}" type="presParOf" srcId="{18824F82-ABC8-4D83-BC08-51803FAF9409}" destId="{5A7D29B2-1B28-4BB5-9C5F-A6D6D6544AA7}" srcOrd="2" destOrd="0" presId="urn:microsoft.com/office/officeart/2009/3/layout/HorizontalOrganizationChart"/>
    <dgm:cxn modelId="{3FCA09ED-976B-43ED-881D-4329D19BDEB3}" type="presParOf" srcId="{EB426EC1-16AA-413D-A84E-55584EDD7273}" destId="{EF30C0B4-0DB6-4466-83DA-E6FB4C521C0D}" srcOrd="2" destOrd="0" presId="urn:microsoft.com/office/officeart/2009/3/layout/HorizontalOrganizationChart"/>
    <dgm:cxn modelId="{DE6720E9-500B-4F93-9CC1-FF13ED9D8575}" type="presParOf" srcId="{EB426EC1-16AA-413D-A84E-55584EDD7273}" destId="{C1B3946C-A360-4B02-9E85-A7493A0BAE43}" srcOrd="3" destOrd="0" presId="urn:microsoft.com/office/officeart/2009/3/layout/HorizontalOrganizationChart"/>
    <dgm:cxn modelId="{D01DA530-7687-4905-91EA-38996A0ACD1B}" type="presParOf" srcId="{C1B3946C-A360-4B02-9E85-A7493A0BAE43}" destId="{9AD4D562-F464-44F8-A356-E6C02FACE7DC}" srcOrd="0" destOrd="0" presId="urn:microsoft.com/office/officeart/2009/3/layout/HorizontalOrganizationChart"/>
    <dgm:cxn modelId="{429E60F6-3238-4B19-90E9-C71ED704FE0F}" type="presParOf" srcId="{9AD4D562-F464-44F8-A356-E6C02FACE7DC}" destId="{C2154619-0B9A-473E-9D8D-794C0C4C040D}" srcOrd="0" destOrd="0" presId="urn:microsoft.com/office/officeart/2009/3/layout/HorizontalOrganizationChart"/>
    <dgm:cxn modelId="{F9AF7B3F-8AED-4E8C-BF5F-A7DBAB5C8EA0}" type="presParOf" srcId="{9AD4D562-F464-44F8-A356-E6C02FACE7DC}" destId="{0CFA0737-D3B1-4A53-88C0-C32C33C3A43E}" srcOrd="1" destOrd="0" presId="urn:microsoft.com/office/officeart/2009/3/layout/HorizontalOrganizationChart"/>
    <dgm:cxn modelId="{FA5E7BE4-BE3D-4BE6-9A9F-194F91F4E690}" type="presParOf" srcId="{C1B3946C-A360-4B02-9E85-A7493A0BAE43}" destId="{CAB2459F-EB7B-47DA-8A06-92400502A5D2}" srcOrd="1" destOrd="0" presId="urn:microsoft.com/office/officeart/2009/3/layout/HorizontalOrganizationChart"/>
    <dgm:cxn modelId="{E0A102DD-EFB4-46E8-A1E2-F980ED5A71F9}" type="presParOf" srcId="{CAB2459F-EB7B-47DA-8A06-92400502A5D2}" destId="{60D73B76-A1B2-4F39-A9B7-BD39DEA65B18}" srcOrd="0" destOrd="0" presId="urn:microsoft.com/office/officeart/2009/3/layout/HorizontalOrganizationChart"/>
    <dgm:cxn modelId="{9DA52F07-0A35-47BC-8393-00FA9A696D8B}" type="presParOf" srcId="{CAB2459F-EB7B-47DA-8A06-92400502A5D2}" destId="{A947DA27-DEBC-4E50-A7EB-417D24C0D471}" srcOrd="1" destOrd="0" presId="urn:microsoft.com/office/officeart/2009/3/layout/HorizontalOrganizationChart"/>
    <dgm:cxn modelId="{7828255C-3371-400A-8411-8E7126E14CB0}" type="presParOf" srcId="{A947DA27-DEBC-4E50-A7EB-417D24C0D471}" destId="{95D4A361-95A1-4D33-96FE-ED4AD802B3ED}" srcOrd="0" destOrd="0" presId="urn:microsoft.com/office/officeart/2009/3/layout/HorizontalOrganizationChart"/>
    <dgm:cxn modelId="{8EC783F0-5936-46DE-80FD-FDCC2F5DBFD3}" type="presParOf" srcId="{95D4A361-95A1-4D33-96FE-ED4AD802B3ED}" destId="{AF8518A4-AB77-4472-82A0-1F6B8F7D723E}" srcOrd="0" destOrd="0" presId="urn:microsoft.com/office/officeart/2009/3/layout/HorizontalOrganizationChart"/>
    <dgm:cxn modelId="{E7883978-F5A9-4626-A47A-FE11FD8375A0}" type="presParOf" srcId="{95D4A361-95A1-4D33-96FE-ED4AD802B3ED}" destId="{AE221D2A-9170-4944-B34D-5CBB3652C697}" srcOrd="1" destOrd="0" presId="urn:microsoft.com/office/officeart/2009/3/layout/HorizontalOrganizationChart"/>
    <dgm:cxn modelId="{03AC13EA-DA42-4964-9D4F-7CFD65D4090B}" type="presParOf" srcId="{A947DA27-DEBC-4E50-A7EB-417D24C0D471}" destId="{BAA28679-CDB9-4986-9F74-1A6EB8657FA9}" srcOrd="1" destOrd="0" presId="urn:microsoft.com/office/officeart/2009/3/layout/HorizontalOrganizationChart"/>
    <dgm:cxn modelId="{BD30257C-50C8-48BA-8DE5-FC9C02C1A34E}" type="presParOf" srcId="{A947DA27-DEBC-4E50-A7EB-417D24C0D471}" destId="{F9721369-A64A-456A-A5B3-445260DC0399}" srcOrd="2" destOrd="0" presId="urn:microsoft.com/office/officeart/2009/3/layout/HorizontalOrganizationChart"/>
    <dgm:cxn modelId="{F5AA469A-9F70-4C02-A5DC-6010B74C5C06}" type="presParOf" srcId="{CAB2459F-EB7B-47DA-8A06-92400502A5D2}" destId="{82D34C0E-B29F-4319-8D34-6EA09B054EA6}" srcOrd="2" destOrd="0" presId="urn:microsoft.com/office/officeart/2009/3/layout/HorizontalOrganizationChart"/>
    <dgm:cxn modelId="{FDF865A4-1388-4F45-BA16-F0F43B8D9BDD}" type="presParOf" srcId="{CAB2459F-EB7B-47DA-8A06-92400502A5D2}" destId="{18DB19F2-0B66-40D6-8F02-9FBA2D45C3C3}" srcOrd="3" destOrd="0" presId="urn:microsoft.com/office/officeart/2009/3/layout/HorizontalOrganizationChart"/>
    <dgm:cxn modelId="{70B9253B-7BAD-4DA2-90B1-A29151C35DA4}" type="presParOf" srcId="{18DB19F2-0B66-40D6-8F02-9FBA2D45C3C3}" destId="{8160B45C-E9E1-4AE3-9FC8-DA498EA231F7}" srcOrd="0" destOrd="0" presId="urn:microsoft.com/office/officeart/2009/3/layout/HorizontalOrganizationChart"/>
    <dgm:cxn modelId="{A115FF4B-7DB6-435C-A220-17CBA0A423F7}" type="presParOf" srcId="{8160B45C-E9E1-4AE3-9FC8-DA498EA231F7}" destId="{BD9D63C4-D83B-4DEE-A98C-A88809332E1F}" srcOrd="0" destOrd="0" presId="urn:microsoft.com/office/officeart/2009/3/layout/HorizontalOrganizationChart"/>
    <dgm:cxn modelId="{428486DE-50DA-4D69-9BAD-21C9201283C3}" type="presParOf" srcId="{8160B45C-E9E1-4AE3-9FC8-DA498EA231F7}" destId="{575A97F5-F415-4418-9FD6-E6D1B0A3646F}" srcOrd="1" destOrd="0" presId="urn:microsoft.com/office/officeart/2009/3/layout/HorizontalOrganizationChart"/>
    <dgm:cxn modelId="{4EBB1687-0703-41E3-A2C4-6BF74DEF3CFA}" type="presParOf" srcId="{18DB19F2-0B66-40D6-8F02-9FBA2D45C3C3}" destId="{0040B7E8-BD84-4031-82BC-2FE8DA81E243}" srcOrd="1" destOrd="0" presId="urn:microsoft.com/office/officeart/2009/3/layout/HorizontalOrganizationChart"/>
    <dgm:cxn modelId="{797BDB8F-FB19-4975-9C97-7CC76837F9D6}" type="presParOf" srcId="{18DB19F2-0B66-40D6-8F02-9FBA2D45C3C3}" destId="{A5B71CC5-DCAA-42CA-AB92-C18CD7F68DEF}" srcOrd="2" destOrd="0" presId="urn:microsoft.com/office/officeart/2009/3/layout/HorizontalOrganizationChart"/>
    <dgm:cxn modelId="{88F0EB7C-4427-4E7C-9ED2-370C493B5435}" type="presParOf" srcId="{CAB2459F-EB7B-47DA-8A06-92400502A5D2}" destId="{D4E92402-6EC2-4513-BBC8-262EDB0F03B8}" srcOrd="4" destOrd="0" presId="urn:microsoft.com/office/officeart/2009/3/layout/HorizontalOrganizationChart"/>
    <dgm:cxn modelId="{D2A62DDD-CEC5-422D-9470-BA0EE05449F1}" type="presParOf" srcId="{CAB2459F-EB7B-47DA-8A06-92400502A5D2}" destId="{E1C83E17-16F8-4E8E-8D25-238C27F08C68}" srcOrd="5" destOrd="0" presId="urn:microsoft.com/office/officeart/2009/3/layout/HorizontalOrganizationChart"/>
    <dgm:cxn modelId="{7F05E4B0-A00A-4B98-A014-E62CE27937E6}" type="presParOf" srcId="{E1C83E17-16F8-4E8E-8D25-238C27F08C68}" destId="{07838EC7-8A66-4744-B165-ADD6D3E28B96}" srcOrd="0" destOrd="0" presId="urn:microsoft.com/office/officeart/2009/3/layout/HorizontalOrganizationChart"/>
    <dgm:cxn modelId="{F84F7C47-B1C7-48F7-BFD6-2A6A4E99893E}" type="presParOf" srcId="{07838EC7-8A66-4744-B165-ADD6D3E28B96}" destId="{17010BA4-DE10-49DA-AF89-BF90B3D5D470}" srcOrd="0" destOrd="0" presId="urn:microsoft.com/office/officeart/2009/3/layout/HorizontalOrganizationChart"/>
    <dgm:cxn modelId="{77A213FB-930A-48AC-B755-CC7A5DDA5B4B}" type="presParOf" srcId="{07838EC7-8A66-4744-B165-ADD6D3E28B96}" destId="{64289C29-A25B-49A7-9A68-6B1814962F93}" srcOrd="1" destOrd="0" presId="urn:microsoft.com/office/officeart/2009/3/layout/HorizontalOrganizationChart"/>
    <dgm:cxn modelId="{3197CA5A-FD25-458F-9B3A-3A634FCD1A5B}" type="presParOf" srcId="{E1C83E17-16F8-4E8E-8D25-238C27F08C68}" destId="{1806AA04-9E53-4AD6-9EEF-59E612C0C6C8}" srcOrd="1" destOrd="0" presId="urn:microsoft.com/office/officeart/2009/3/layout/HorizontalOrganizationChart"/>
    <dgm:cxn modelId="{7C7E91BC-16D6-4DEF-96F3-6819CB3CD334}" type="presParOf" srcId="{E1C83E17-16F8-4E8E-8D25-238C27F08C68}" destId="{7762F488-8BAE-4A90-B6D7-E16C79D5DC49}" srcOrd="2" destOrd="0" presId="urn:microsoft.com/office/officeart/2009/3/layout/HorizontalOrganizationChart"/>
    <dgm:cxn modelId="{11BB4D03-B71E-43C8-9217-8224B3EA9181}" type="presParOf" srcId="{CAB2459F-EB7B-47DA-8A06-92400502A5D2}" destId="{1BE2F311-8062-40C4-B95B-0BC8DAD5E380}" srcOrd="6" destOrd="0" presId="urn:microsoft.com/office/officeart/2009/3/layout/HorizontalOrganizationChart"/>
    <dgm:cxn modelId="{D1B5CD8B-4B74-4F2A-9BE2-46B2814E6A82}" type="presParOf" srcId="{CAB2459F-EB7B-47DA-8A06-92400502A5D2}" destId="{C3B7BF9D-D961-4F7C-BC88-AA69D6F21169}" srcOrd="7" destOrd="0" presId="urn:microsoft.com/office/officeart/2009/3/layout/HorizontalOrganizationChart"/>
    <dgm:cxn modelId="{F191A406-FED8-443E-B18C-95252718E921}" type="presParOf" srcId="{C3B7BF9D-D961-4F7C-BC88-AA69D6F21169}" destId="{378484DB-7F73-41C6-AF8E-40E374019D71}" srcOrd="0" destOrd="0" presId="urn:microsoft.com/office/officeart/2009/3/layout/HorizontalOrganizationChart"/>
    <dgm:cxn modelId="{E2C218C7-FC16-408A-91AB-461155643499}" type="presParOf" srcId="{378484DB-7F73-41C6-AF8E-40E374019D71}" destId="{295835D1-6372-468D-8696-131C2CC36AD1}" srcOrd="0" destOrd="0" presId="urn:microsoft.com/office/officeart/2009/3/layout/HorizontalOrganizationChart"/>
    <dgm:cxn modelId="{0323C401-3D36-433D-A33B-0D08309574A3}" type="presParOf" srcId="{378484DB-7F73-41C6-AF8E-40E374019D71}" destId="{7045DF57-D820-48EB-89B3-408734E8B40E}" srcOrd="1" destOrd="0" presId="urn:microsoft.com/office/officeart/2009/3/layout/HorizontalOrganizationChart"/>
    <dgm:cxn modelId="{2C8DD47B-D9F2-4ED2-84E5-5F18E70476EC}" type="presParOf" srcId="{C3B7BF9D-D961-4F7C-BC88-AA69D6F21169}" destId="{C533AF6C-BE00-44A4-8E87-6A1BABE477A8}" srcOrd="1" destOrd="0" presId="urn:microsoft.com/office/officeart/2009/3/layout/HorizontalOrganizationChart"/>
    <dgm:cxn modelId="{D5D83E25-64D6-465A-811F-448546BB71FD}" type="presParOf" srcId="{C3B7BF9D-D961-4F7C-BC88-AA69D6F21169}" destId="{FCE51B80-4637-4303-9CB2-EF05EC412602}" srcOrd="2" destOrd="0" presId="urn:microsoft.com/office/officeart/2009/3/layout/HorizontalOrganizationChart"/>
    <dgm:cxn modelId="{4DC63578-281F-477C-AB07-385FC4B774A7}" type="presParOf" srcId="{CAB2459F-EB7B-47DA-8A06-92400502A5D2}" destId="{49CCA75A-F3F3-4E1B-A9AA-C76D9A358854}" srcOrd="8" destOrd="0" presId="urn:microsoft.com/office/officeart/2009/3/layout/HorizontalOrganizationChart"/>
    <dgm:cxn modelId="{A79B3AA6-5944-4EE2-97EA-D3CEFFC6A16C}" type="presParOf" srcId="{CAB2459F-EB7B-47DA-8A06-92400502A5D2}" destId="{DA78D93F-6A61-43F1-AD8C-944415EB7588}" srcOrd="9" destOrd="0" presId="urn:microsoft.com/office/officeart/2009/3/layout/HorizontalOrganizationChart"/>
    <dgm:cxn modelId="{D7A45488-D565-49C3-9909-B6723609C13C}" type="presParOf" srcId="{DA78D93F-6A61-43F1-AD8C-944415EB7588}" destId="{871486B1-D799-4EE1-8E66-36C1218BD08A}" srcOrd="0" destOrd="0" presId="urn:microsoft.com/office/officeart/2009/3/layout/HorizontalOrganizationChart"/>
    <dgm:cxn modelId="{47EDCAC0-D3E0-462B-B1A6-7C02CA72A75F}" type="presParOf" srcId="{871486B1-D799-4EE1-8E66-36C1218BD08A}" destId="{4B16F58D-D4F1-4BD2-98D6-B54271EB7892}" srcOrd="0" destOrd="0" presId="urn:microsoft.com/office/officeart/2009/3/layout/HorizontalOrganizationChart"/>
    <dgm:cxn modelId="{0CEA4461-A033-43C5-86F6-361DE8B1EEB7}" type="presParOf" srcId="{871486B1-D799-4EE1-8E66-36C1218BD08A}" destId="{7284FC64-9A45-4E59-ABB2-993EE8088A99}" srcOrd="1" destOrd="0" presId="urn:microsoft.com/office/officeart/2009/3/layout/HorizontalOrganizationChart"/>
    <dgm:cxn modelId="{9B77A8AF-2B6D-4DB5-9BAA-AD4AC8880D8E}" type="presParOf" srcId="{DA78D93F-6A61-43F1-AD8C-944415EB7588}" destId="{9F4C1E67-4811-4A44-BABE-91851A4A3736}" srcOrd="1" destOrd="0" presId="urn:microsoft.com/office/officeart/2009/3/layout/HorizontalOrganizationChart"/>
    <dgm:cxn modelId="{EDEC2F2B-4EE6-4B25-AE9A-65335C3F0F6E}" type="presParOf" srcId="{DA78D93F-6A61-43F1-AD8C-944415EB7588}" destId="{578E8619-C553-48D8-8988-E86E3162EEEE}" srcOrd="2" destOrd="0" presId="urn:microsoft.com/office/officeart/2009/3/layout/HorizontalOrganizationChart"/>
    <dgm:cxn modelId="{3A7B7D22-6E54-4AEA-B192-70076ADB4AC5}" type="presParOf" srcId="{C1B3946C-A360-4B02-9E85-A7493A0BAE43}" destId="{828F6358-ACC7-40B3-85EF-2DBE835B1296}" srcOrd="2" destOrd="0" presId="urn:microsoft.com/office/officeart/2009/3/layout/HorizontalOrganizationChart"/>
    <dgm:cxn modelId="{586BD611-E398-45B9-81AC-EC954F1F4917}" type="presParOf" srcId="{2914813C-7039-485A-A82D-F860BFA17C1D}" destId="{3CB35961-D308-4673-A603-8BB5DCA7A911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92A678-8C0B-4A65-BE0A-D65584EE1A1B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5360DD7-5610-4A7B-A96A-A36CF20B1241}">
      <dgm:prSet phldrT="[텍스트]"/>
      <dgm:spPr/>
      <dgm:t>
        <a:bodyPr/>
        <a:lstStyle/>
        <a:p>
          <a:pPr latinLnBrk="1"/>
          <a:r>
            <a:rPr lang="ko-KR" altLang="en-US" dirty="0" smtClean="0"/>
            <a:t>국가 </a:t>
          </a:r>
          <a:r>
            <a:rPr lang="ko-KR" altLang="en-US" dirty="0" err="1" smtClean="0"/>
            <a:t>암검진사업</a:t>
          </a:r>
          <a:endParaRPr lang="ko-KR" altLang="en-US" dirty="0"/>
        </a:p>
      </dgm:t>
    </dgm:pt>
    <dgm:pt modelId="{8FC4DDF0-F7EE-44D3-B202-79BABE21438F}" type="parTrans" cxnId="{9DF585A5-CAC9-43C1-B6ED-BF58FEC5319C}">
      <dgm:prSet/>
      <dgm:spPr/>
      <dgm:t>
        <a:bodyPr/>
        <a:lstStyle/>
        <a:p>
          <a:pPr latinLnBrk="1"/>
          <a:endParaRPr lang="ko-KR" altLang="en-US"/>
        </a:p>
      </dgm:t>
    </dgm:pt>
    <dgm:pt modelId="{D6E39B41-2F87-4913-A794-B65F212F1A50}" type="sibTrans" cxnId="{9DF585A5-CAC9-43C1-B6ED-BF58FEC5319C}">
      <dgm:prSet/>
      <dgm:spPr/>
      <dgm:t>
        <a:bodyPr/>
        <a:lstStyle/>
        <a:p>
          <a:pPr latinLnBrk="1"/>
          <a:endParaRPr lang="ko-KR" altLang="en-US"/>
        </a:p>
      </dgm:t>
    </dgm:pt>
    <dgm:pt modelId="{CFC0657F-0000-4D9B-A07F-D5D7BF362FF4}">
      <dgm:prSet phldrT="[텍스트]" custT="1"/>
      <dgm:spPr/>
      <dgm:t>
        <a:bodyPr/>
        <a:lstStyle/>
        <a:p>
          <a:pPr latinLnBrk="1"/>
          <a:r>
            <a:rPr lang="en-US" altLang="ko-KR" sz="1400" dirty="0" smtClean="0"/>
            <a:t> 6</a:t>
          </a:r>
          <a:r>
            <a:rPr lang="ko-KR" altLang="en-US" sz="1400" dirty="0" smtClean="0"/>
            <a:t>대 암 검진 </a:t>
          </a:r>
          <a:r>
            <a:rPr lang="en-US" altLang="ko-KR" sz="1400" dirty="0" smtClean="0"/>
            <a:t>:                 </a:t>
          </a:r>
          <a:r>
            <a:rPr lang="ko-KR" altLang="en-US" sz="1400" dirty="0" smtClean="0"/>
            <a:t>위 대장 간 유방 자궁 폐암</a:t>
          </a:r>
          <a:endParaRPr lang="ko-KR" altLang="en-US" sz="1400" dirty="0"/>
        </a:p>
      </dgm:t>
    </dgm:pt>
    <dgm:pt modelId="{CD408155-EB11-42E7-82A9-062842564B0F}" type="parTrans" cxnId="{872338BF-28DF-45E8-903D-EE81DC663680}">
      <dgm:prSet/>
      <dgm:spPr/>
      <dgm:t>
        <a:bodyPr/>
        <a:lstStyle/>
        <a:p>
          <a:pPr latinLnBrk="1"/>
          <a:endParaRPr lang="ko-KR" altLang="en-US"/>
        </a:p>
      </dgm:t>
    </dgm:pt>
    <dgm:pt modelId="{3D9F1476-138C-48B2-B43D-8268F66DC93B}" type="sibTrans" cxnId="{872338BF-28DF-45E8-903D-EE81DC663680}">
      <dgm:prSet/>
      <dgm:spPr/>
      <dgm:t>
        <a:bodyPr/>
        <a:lstStyle/>
        <a:p>
          <a:pPr latinLnBrk="1"/>
          <a:endParaRPr lang="ko-KR" altLang="en-US"/>
        </a:p>
      </dgm:t>
    </dgm:pt>
    <dgm:pt modelId="{9C3049C8-BF52-492A-B3AF-DAC579D542B4}">
      <dgm:prSet phldrT="[텍스트]"/>
      <dgm:spPr/>
      <dgm:t>
        <a:bodyPr/>
        <a:lstStyle/>
        <a:p>
          <a:pPr latinLnBrk="1"/>
          <a:r>
            <a:rPr lang="ko-KR" altLang="en-US" dirty="0" smtClean="0"/>
            <a:t>암환자 의료비 지원</a:t>
          </a:r>
          <a:endParaRPr lang="ko-KR" altLang="en-US" dirty="0"/>
        </a:p>
      </dgm:t>
    </dgm:pt>
    <dgm:pt modelId="{0B92E388-AA0A-4393-91BD-572192A5F3F0}" type="parTrans" cxnId="{3F8194AF-CDEF-463D-BDDA-A009E0FEBB96}">
      <dgm:prSet/>
      <dgm:spPr/>
      <dgm:t>
        <a:bodyPr/>
        <a:lstStyle/>
        <a:p>
          <a:pPr latinLnBrk="1"/>
          <a:endParaRPr lang="ko-KR" altLang="en-US"/>
        </a:p>
      </dgm:t>
    </dgm:pt>
    <dgm:pt modelId="{7150D33B-BB7C-459A-B5EF-F272E3C2119D}" type="sibTrans" cxnId="{3F8194AF-CDEF-463D-BDDA-A009E0FEBB96}">
      <dgm:prSet/>
      <dgm:spPr/>
      <dgm:t>
        <a:bodyPr/>
        <a:lstStyle/>
        <a:p>
          <a:pPr latinLnBrk="1"/>
          <a:endParaRPr lang="ko-KR" altLang="en-US"/>
        </a:p>
      </dgm:t>
    </dgm:pt>
    <dgm:pt modelId="{8672862F-1456-4B41-BDF0-36801CA1DCAB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소아암</a:t>
          </a:r>
          <a:endParaRPr lang="ko-KR" altLang="en-US" sz="1400" dirty="0"/>
        </a:p>
      </dgm:t>
    </dgm:pt>
    <dgm:pt modelId="{37943117-FAA9-4866-80FC-11629168290A}" type="parTrans" cxnId="{4A41FE76-3597-4A50-BE04-32C5DE4C2912}">
      <dgm:prSet/>
      <dgm:spPr/>
      <dgm:t>
        <a:bodyPr/>
        <a:lstStyle/>
        <a:p>
          <a:pPr latinLnBrk="1"/>
          <a:endParaRPr lang="ko-KR" altLang="en-US"/>
        </a:p>
      </dgm:t>
    </dgm:pt>
    <dgm:pt modelId="{9169F22E-192B-424E-A135-4BB2AD06EE63}" type="sibTrans" cxnId="{4A41FE76-3597-4A50-BE04-32C5DE4C2912}">
      <dgm:prSet/>
      <dgm:spPr/>
      <dgm:t>
        <a:bodyPr/>
        <a:lstStyle/>
        <a:p>
          <a:pPr latinLnBrk="1"/>
          <a:endParaRPr lang="ko-KR" altLang="en-US"/>
        </a:p>
      </dgm:t>
    </dgm:pt>
    <dgm:pt modelId="{8A3CBC85-1C65-4EE3-B3BD-85E96B05DBEA}">
      <dgm:prSet phldrT="[텍스트]"/>
      <dgm:spPr/>
      <dgm:t>
        <a:bodyPr/>
        <a:lstStyle/>
        <a:p>
          <a:pPr latinLnBrk="1"/>
          <a:r>
            <a:rPr lang="ko-KR" altLang="en-US" dirty="0" smtClean="0"/>
            <a:t>호스피스 및 </a:t>
          </a:r>
          <a:r>
            <a:rPr lang="ko-KR" altLang="en-US" dirty="0" err="1" smtClean="0"/>
            <a:t>웰다잉</a:t>
          </a:r>
          <a:r>
            <a:rPr lang="ko-KR" altLang="en-US" dirty="0" smtClean="0"/>
            <a:t> </a:t>
          </a:r>
          <a:r>
            <a:rPr lang="ko-KR" altLang="en-US" dirty="0" err="1" smtClean="0"/>
            <a:t>문화조성</a:t>
          </a:r>
          <a:endParaRPr lang="ko-KR" altLang="en-US" dirty="0"/>
        </a:p>
      </dgm:t>
    </dgm:pt>
    <dgm:pt modelId="{680AA31F-20F5-42F4-A5A6-1057F71ACE5A}" type="parTrans" cxnId="{3041ADF6-C25C-4123-96CE-C41D9108685D}">
      <dgm:prSet/>
      <dgm:spPr/>
      <dgm:t>
        <a:bodyPr/>
        <a:lstStyle/>
        <a:p>
          <a:pPr latinLnBrk="1"/>
          <a:endParaRPr lang="ko-KR" altLang="en-US"/>
        </a:p>
      </dgm:t>
    </dgm:pt>
    <dgm:pt modelId="{E1EDC7F0-CD3E-4F83-BF3C-A4B8B21D72BA}" type="sibTrans" cxnId="{3041ADF6-C25C-4123-96CE-C41D9108685D}">
      <dgm:prSet/>
      <dgm:spPr/>
      <dgm:t>
        <a:bodyPr/>
        <a:lstStyle/>
        <a:p>
          <a:pPr latinLnBrk="1"/>
          <a:endParaRPr lang="ko-KR" altLang="en-US"/>
        </a:p>
      </dgm:t>
    </dgm:pt>
    <dgm:pt modelId="{AFBB7273-588C-4CCB-848F-4E832F3BBD27}">
      <dgm:prSet phldrT="[텍스트]"/>
      <dgm:spPr/>
      <dgm:t>
        <a:bodyPr/>
        <a:lstStyle/>
        <a:p>
          <a:pPr latinLnBrk="1"/>
          <a:r>
            <a:rPr lang="ko-KR" altLang="en-US" dirty="0" smtClean="0"/>
            <a:t>재가암환자 지원</a:t>
          </a:r>
          <a:endParaRPr lang="ko-KR" altLang="en-US" dirty="0"/>
        </a:p>
      </dgm:t>
    </dgm:pt>
    <dgm:pt modelId="{AEE818C4-CC0D-455E-84B4-FE1C562E7BC4}" type="parTrans" cxnId="{E23A6AFD-52DB-4104-A782-3EC16B0CCBF5}">
      <dgm:prSet/>
      <dgm:spPr/>
      <dgm:t>
        <a:bodyPr/>
        <a:lstStyle/>
        <a:p>
          <a:pPr latinLnBrk="1"/>
          <a:endParaRPr lang="ko-KR" altLang="en-US"/>
        </a:p>
      </dgm:t>
    </dgm:pt>
    <dgm:pt modelId="{B66AE8C7-982E-4E96-B3AF-E10518337F4B}" type="sibTrans" cxnId="{E23A6AFD-52DB-4104-A782-3EC16B0CCBF5}">
      <dgm:prSet/>
      <dgm:spPr/>
      <dgm:t>
        <a:bodyPr/>
        <a:lstStyle/>
        <a:p>
          <a:pPr latinLnBrk="1"/>
          <a:endParaRPr lang="ko-KR" altLang="en-US"/>
        </a:p>
      </dgm:t>
    </dgm:pt>
    <dgm:pt modelId="{E1C34059-A1A3-4C54-B95E-0C1A006E6E5A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재가암환자 가정방문 본인부담금 및 물품 지원</a:t>
          </a:r>
          <a:endParaRPr lang="ko-KR" altLang="en-US" sz="1400" dirty="0"/>
        </a:p>
      </dgm:t>
    </dgm:pt>
    <dgm:pt modelId="{92ADA260-83B2-400E-A325-0F970F23AE2E}" type="parTrans" cxnId="{87F4C55B-D7B1-4660-99C6-833A870B4920}">
      <dgm:prSet/>
      <dgm:spPr/>
      <dgm:t>
        <a:bodyPr/>
        <a:lstStyle/>
        <a:p>
          <a:pPr latinLnBrk="1"/>
          <a:endParaRPr lang="ko-KR" altLang="en-US"/>
        </a:p>
      </dgm:t>
    </dgm:pt>
    <dgm:pt modelId="{7CB83B35-3CD8-4FDB-A38A-7B5FCFB86FD4}" type="sibTrans" cxnId="{87F4C55B-D7B1-4660-99C6-833A870B4920}">
      <dgm:prSet/>
      <dgm:spPr/>
      <dgm:t>
        <a:bodyPr/>
        <a:lstStyle/>
        <a:p>
          <a:pPr latinLnBrk="1"/>
          <a:endParaRPr lang="ko-KR" altLang="en-US"/>
        </a:p>
      </dgm:t>
    </dgm:pt>
    <dgm:pt modelId="{699E6794-B3A5-420A-B34A-7A90E70DD167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국가 </a:t>
          </a:r>
          <a:r>
            <a:rPr lang="ko-KR" altLang="en-US" sz="1400" dirty="0" err="1" smtClean="0"/>
            <a:t>암검진</a:t>
          </a:r>
          <a:r>
            <a:rPr lang="ko-KR" altLang="en-US" sz="1400" dirty="0" smtClean="0"/>
            <a:t> 수검자</a:t>
          </a:r>
          <a:endParaRPr lang="ko-KR" altLang="en-US" sz="1400" dirty="0"/>
        </a:p>
      </dgm:t>
    </dgm:pt>
    <dgm:pt modelId="{74F11569-9F16-4AD4-AA0A-500A539850AB}" type="parTrans" cxnId="{119F96FB-AB03-4B99-8BEA-2CC06B791F51}">
      <dgm:prSet/>
      <dgm:spPr/>
      <dgm:t>
        <a:bodyPr/>
        <a:lstStyle/>
        <a:p>
          <a:pPr latinLnBrk="1"/>
          <a:endParaRPr lang="ko-KR" altLang="en-US"/>
        </a:p>
      </dgm:t>
    </dgm:pt>
    <dgm:pt modelId="{E7168938-10A4-490E-B74D-7D2B48119933}" type="sibTrans" cxnId="{119F96FB-AB03-4B99-8BEA-2CC06B791F51}">
      <dgm:prSet/>
      <dgm:spPr/>
      <dgm:t>
        <a:bodyPr/>
        <a:lstStyle/>
        <a:p>
          <a:pPr latinLnBrk="1"/>
          <a:endParaRPr lang="ko-KR" altLang="en-US"/>
        </a:p>
      </dgm:t>
    </dgm:pt>
    <dgm:pt modelId="{60AC1E8F-5560-4D55-B325-DF56BF8C8AD6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폐암</a:t>
          </a:r>
          <a:endParaRPr lang="ko-KR" altLang="en-US" sz="1400" dirty="0"/>
        </a:p>
      </dgm:t>
    </dgm:pt>
    <dgm:pt modelId="{DBE10481-2A2F-4F2C-89BF-C15ABBE5BB20}" type="parTrans" cxnId="{AB8C781A-8208-43BC-A452-6F2F6F9A4C6A}">
      <dgm:prSet/>
      <dgm:spPr/>
      <dgm:t>
        <a:bodyPr/>
        <a:lstStyle/>
        <a:p>
          <a:pPr latinLnBrk="1"/>
          <a:endParaRPr lang="ko-KR" altLang="en-US"/>
        </a:p>
      </dgm:t>
    </dgm:pt>
    <dgm:pt modelId="{24B2AD44-C69F-484E-ABA1-ADEB840EB169}" type="sibTrans" cxnId="{AB8C781A-8208-43BC-A452-6F2F6F9A4C6A}">
      <dgm:prSet/>
      <dgm:spPr/>
      <dgm:t>
        <a:bodyPr/>
        <a:lstStyle/>
        <a:p>
          <a:pPr latinLnBrk="1"/>
          <a:endParaRPr lang="ko-KR" altLang="en-US"/>
        </a:p>
      </dgm:t>
    </dgm:pt>
    <dgm:pt modelId="{93DB26DE-02A0-40BE-80D0-756E22BD7D9A}">
      <dgm:prSet phldrT="[텍스트]" custT="1"/>
      <dgm:spPr/>
      <dgm:t>
        <a:bodyPr/>
        <a:lstStyle/>
        <a:p>
          <a:pPr latinLnBrk="1"/>
          <a:r>
            <a:rPr lang="ko-KR" altLang="en-US" sz="1400" dirty="0" err="1" smtClean="0"/>
            <a:t>의료급여수급자</a:t>
          </a:r>
          <a:endParaRPr lang="ko-KR" altLang="en-US" sz="1400" dirty="0"/>
        </a:p>
      </dgm:t>
    </dgm:pt>
    <dgm:pt modelId="{09A4B00F-7BF7-438A-ACA4-3D9E3D396F35}" type="parTrans" cxnId="{1DA80E48-FA52-407A-AA30-600E13B6B1C0}">
      <dgm:prSet/>
      <dgm:spPr/>
      <dgm:t>
        <a:bodyPr/>
        <a:lstStyle/>
        <a:p>
          <a:pPr latinLnBrk="1"/>
          <a:endParaRPr lang="ko-KR" altLang="en-US"/>
        </a:p>
      </dgm:t>
    </dgm:pt>
    <dgm:pt modelId="{C39EA3C5-AD9F-490A-B90C-67B1B88B7AF4}" type="sibTrans" cxnId="{1DA80E48-FA52-407A-AA30-600E13B6B1C0}">
      <dgm:prSet/>
      <dgm:spPr/>
      <dgm:t>
        <a:bodyPr/>
        <a:lstStyle/>
        <a:p>
          <a:pPr latinLnBrk="1"/>
          <a:endParaRPr lang="ko-KR" altLang="en-US"/>
        </a:p>
      </dgm:t>
    </dgm:pt>
    <dgm:pt modelId="{DD326DA6-6F4E-4E03-A7E5-34D8E67A95C9}">
      <dgm:prSet phldrT="[텍스트]" custT="1"/>
      <dgm:spPr/>
      <dgm:t>
        <a:bodyPr/>
        <a:lstStyle/>
        <a:p>
          <a:pPr latinLnBrk="1"/>
          <a:endParaRPr lang="ko-KR" altLang="en-US" sz="1400" dirty="0"/>
        </a:p>
      </dgm:t>
    </dgm:pt>
    <dgm:pt modelId="{976742BF-5E87-48E5-9657-E5C01415B464}" type="parTrans" cxnId="{1E85EE3F-3268-4CE2-A652-F448D556B0B5}">
      <dgm:prSet/>
      <dgm:spPr/>
      <dgm:t>
        <a:bodyPr/>
        <a:lstStyle/>
        <a:p>
          <a:pPr latinLnBrk="1"/>
          <a:endParaRPr lang="ko-KR" altLang="en-US"/>
        </a:p>
      </dgm:t>
    </dgm:pt>
    <dgm:pt modelId="{6DA1E92E-54F3-4CDC-8A84-CFD845B6AF47}" type="sibTrans" cxnId="{1E85EE3F-3268-4CE2-A652-F448D556B0B5}">
      <dgm:prSet/>
      <dgm:spPr/>
      <dgm:t>
        <a:bodyPr/>
        <a:lstStyle/>
        <a:p>
          <a:pPr latinLnBrk="1"/>
          <a:endParaRPr lang="ko-KR" altLang="en-US"/>
        </a:p>
      </dgm:t>
    </dgm:pt>
    <dgm:pt modelId="{A18E895A-407C-4F6A-84DF-30D3022CD1F3}">
      <dgm:prSet phldrT="[텍스트]" custT="1"/>
      <dgm:spPr/>
      <dgm:t>
        <a:bodyPr lIns="0" tIns="0" rIns="0"/>
        <a:lstStyle/>
        <a:p>
          <a:pPr algn="l" latinLnBrk="1"/>
          <a:r>
            <a:rPr lang="ko-KR" altLang="en-US" sz="1400" dirty="0" err="1" smtClean="0"/>
            <a:t>사전연명의료의향서</a:t>
          </a:r>
          <a:r>
            <a:rPr lang="ko-KR" altLang="en-US" sz="1400" dirty="0" smtClean="0"/>
            <a:t> 등록업무</a:t>
          </a:r>
          <a:endParaRPr lang="ko-KR" altLang="en-US" sz="1400" dirty="0"/>
        </a:p>
      </dgm:t>
    </dgm:pt>
    <dgm:pt modelId="{CEDF2DF2-D59F-4CCF-A864-84790CD1FA87}" type="sibTrans" cxnId="{1D0CD11D-8C83-4EA5-B08D-0711B61752CC}">
      <dgm:prSet/>
      <dgm:spPr/>
      <dgm:t>
        <a:bodyPr/>
        <a:lstStyle/>
        <a:p>
          <a:pPr latinLnBrk="1"/>
          <a:endParaRPr lang="ko-KR" altLang="en-US"/>
        </a:p>
      </dgm:t>
    </dgm:pt>
    <dgm:pt modelId="{F04018B8-F704-4D9B-8E78-9EAACB209C40}" type="parTrans" cxnId="{1D0CD11D-8C83-4EA5-B08D-0711B61752CC}">
      <dgm:prSet/>
      <dgm:spPr/>
      <dgm:t>
        <a:bodyPr/>
        <a:lstStyle/>
        <a:p>
          <a:pPr latinLnBrk="1"/>
          <a:endParaRPr lang="ko-KR" altLang="en-US"/>
        </a:p>
      </dgm:t>
    </dgm:pt>
    <dgm:pt modelId="{024D5AC9-E2F6-4790-BCC6-9C67397212A5}">
      <dgm:prSet phldrT="[텍스트]" custT="1"/>
      <dgm:spPr/>
      <dgm:t>
        <a:bodyPr lIns="0" tIns="0" rIns="0"/>
        <a:lstStyle/>
        <a:p>
          <a:pPr algn="l" latinLnBrk="1"/>
          <a:r>
            <a:rPr lang="ko-KR" altLang="en-US" sz="1400" dirty="0" smtClean="0"/>
            <a:t>호스피스 및 암환자 지원</a:t>
          </a:r>
          <a:endParaRPr lang="ko-KR" altLang="en-US" sz="1400" dirty="0"/>
        </a:p>
      </dgm:t>
    </dgm:pt>
    <dgm:pt modelId="{66B5A10E-AB02-44D4-8DDA-B765C5314FC5}" type="sibTrans" cxnId="{2C3CEA02-2DA4-4C94-B742-575F94652456}">
      <dgm:prSet/>
      <dgm:spPr/>
      <dgm:t>
        <a:bodyPr/>
        <a:lstStyle/>
        <a:p>
          <a:pPr latinLnBrk="1"/>
          <a:endParaRPr lang="ko-KR" altLang="en-US"/>
        </a:p>
      </dgm:t>
    </dgm:pt>
    <dgm:pt modelId="{9F23C3C5-D608-421C-96D8-C2FF3DD04DFD}" type="parTrans" cxnId="{2C3CEA02-2DA4-4C94-B742-575F94652456}">
      <dgm:prSet/>
      <dgm:spPr/>
      <dgm:t>
        <a:bodyPr/>
        <a:lstStyle/>
        <a:p>
          <a:pPr latinLnBrk="1"/>
          <a:endParaRPr lang="ko-KR" altLang="en-US"/>
        </a:p>
      </dgm:t>
    </dgm:pt>
    <dgm:pt modelId="{F4CB4815-F67E-4535-8703-32D21B5441E7}">
      <dgm:prSet phldrT="[텍스트]" custT="1"/>
      <dgm:spPr/>
      <dgm:t>
        <a:bodyPr lIns="0" tIns="0" rIns="0"/>
        <a:lstStyle/>
        <a:p>
          <a:pPr algn="l" latinLnBrk="1"/>
          <a:r>
            <a:rPr lang="ko-KR" altLang="en-US" sz="1400" dirty="0" err="1" smtClean="0"/>
            <a:t>웰다잉</a:t>
          </a:r>
          <a:r>
            <a:rPr lang="ko-KR" altLang="en-US" sz="1400" dirty="0" smtClean="0"/>
            <a:t> 문화조성사업                                            </a:t>
          </a:r>
          <a:endParaRPr lang="ko-KR" altLang="en-US" sz="1600" dirty="0"/>
        </a:p>
      </dgm:t>
    </dgm:pt>
    <dgm:pt modelId="{335E5468-244A-4FD5-AB6B-B678676EB523}" type="sibTrans" cxnId="{6B459984-D096-4200-8F0E-0646F8BDAE98}">
      <dgm:prSet/>
      <dgm:spPr/>
      <dgm:t>
        <a:bodyPr/>
        <a:lstStyle/>
        <a:p>
          <a:pPr latinLnBrk="1"/>
          <a:endParaRPr lang="ko-KR" altLang="en-US"/>
        </a:p>
      </dgm:t>
    </dgm:pt>
    <dgm:pt modelId="{F88FE5CD-BDE7-456F-B62B-A4C526654C40}" type="parTrans" cxnId="{6B459984-D096-4200-8F0E-0646F8BDAE98}">
      <dgm:prSet/>
      <dgm:spPr/>
      <dgm:t>
        <a:bodyPr/>
        <a:lstStyle/>
        <a:p>
          <a:pPr latinLnBrk="1"/>
          <a:endParaRPr lang="ko-KR" altLang="en-US"/>
        </a:p>
      </dgm:t>
    </dgm:pt>
    <dgm:pt modelId="{601D3C2F-79AB-46A9-A665-C07D355D4A0E}">
      <dgm:prSet phldrT="[텍스트]" custT="1"/>
      <dgm:spPr/>
      <dgm:t>
        <a:bodyPr lIns="0" tIns="0" rIns="0"/>
        <a:lstStyle/>
        <a:p>
          <a:pPr algn="l" latinLnBrk="1"/>
          <a:endParaRPr lang="ko-KR" altLang="en-US" sz="1600" dirty="0"/>
        </a:p>
      </dgm:t>
    </dgm:pt>
    <dgm:pt modelId="{F4EA8095-A9CB-4AAA-B552-BDE95BA2C463}" type="parTrans" cxnId="{D1CE8B71-E6B7-452B-AD0F-3E12F67DA249}">
      <dgm:prSet/>
      <dgm:spPr/>
      <dgm:t>
        <a:bodyPr/>
        <a:lstStyle/>
        <a:p>
          <a:pPr latinLnBrk="1"/>
          <a:endParaRPr lang="ko-KR" altLang="en-US"/>
        </a:p>
      </dgm:t>
    </dgm:pt>
    <dgm:pt modelId="{4A92E402-1CF1-4AC8-A3F4-6465437B473C}" type="sibTrans" cxnId="{D1CE8B71-E6B7-452B-AD0F-3E12F67DA249}">
      <dgm:prSet/>
      <dgm:spPr/>
      <dgm:t>
        <a:bodyPr/>
        <a:lstStyle/>
        <a:p>
          <a:pPr latinLnBrk="1"/>
          <a:endParaRPr lang="ko-KR" altLang="en-US"/>
        </a:p>
      </dgm:t>
    </dgm:pt>
    <dgm:pt modelId="{31A69A3B-85B7-45C1-8312-A3662F9FEEF9}">
      <dgm:prSet phldrT="[텍스트]" custT="1"/>
      <dgm:spPr/>
      <dgm:t>
        <a:bodyPr lIns="0" tIns="0" rIns="0"/>
        <a:lstStyle/>
        <a:p>
          <a:pPr algn="l" latinLnBrk="1"/>
          <a:endParaRPr lang="ko-KR" altLang="en-US" sz="1600" dirty="0"/>
        </a:p>
      </dgm:t>
    </dgm:pt>
    <dgm:pt modelId="{2E4EE496-3CAB-4F85-AE0C-8BF8DD248B65}" type="parTrans" cxnId="{2CDE1C84-9317-4F5B-BD61-C172BDEF565A}">
      <dgm:prSet/>
      <dgm:spPr/>
      <dgm:t>
        <a:bodyPr/>
        <a:lstStyle/>
        <a:p>
          <a:pPr latinLnBrk="1"/>
          <a:endParaRPr lang="ko-KR" altLang="en-US"/>
        </a:p>
      </dgm:t>
    </dgm:pt>
    <dgm:pt modelId="{1A91C1F1-AAE2-4D15-8B08-8019D447E9F7}" type="sibTrans" cxnId="{2CDE1C84-9317-4F5B-BD61-C172BDEF565A}">
      <dgm:prSet/>
      <dgm:spPr/>
      <dgm:t>
        <a:bodyPr/>
        <a:lstStyle/>
        <a:p>
          <a:pPr latinLnBrk="1"/>
          <a:endParaRPr lang="ko-KR" altLang="en-US"/>
        </a:p>
      </dgm:t>
    </dgm:pt>
    <dgm:pt modelId="{ACAC15BC-8401-4901-8C05-FDE1003DD240}" type="pres">
      <dgm:prSet presAssocID="{6392A678-8C0B-4A65-BE0A-D65584EE1A1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08A135-66E1-4989-AB6A-31F921F4E084}" type="pres">
      <dgm:prSet presAssocID="{6392A678-8C0B-4A65-BE0A-D65584EE1A1B}" presName="children" presStyleCnt="0"/>
      <dgm:spPr/>
    </dgm:pt>
    <dgm:pt modelId="{4E651B11-1BA9-49B7-B66F-7AD9332A8107}" type="pres">
      <dgm:prSet presAssocID="{6392A678-8C0B-4A65-BE0A-D65584EE1A1B}" presName="child1group" presStyleCnt="0"/>
      <dgm:spPr/>
    </dgm:pt>
    <dgm:pt modelId="{1F32F9F4-1B57-4BF3-9F63-115C8AD976D9}" type="pres">
      <dgm:prSet presAssocID="{6392A678-8C0B-4A65-BE0A-D65584EE1A1B}" presName="child1" presStyleLbl="bgAcc1" presStyleIdx="0" presStyleCnt="4" custScaleX="194617" custLinFactNeighborX="-53621"/>
      <dgm:spPr/>
      <dgm:t>
        <a:bodyPr/>
        <a:lstStyle/>
        <a:p>
          <a:pPr latinLnBrk="1"/>
          <a:endParaRPr lang="ko-KR" altLang="en-US"/>
        </a:p>
      </dgm:t>
    </dgm:pt>
    <dgm:pt modelId="{289BC28F-0BD5-4D5B-A771-5C5514FC1597}" type="pres">
      <dgm:prSet presAssocID="{6392A678-8C0B-4A65-BE0A-D65584EE1A1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148C60-BCDE-416F-AD49-C849926B1F5D}" type="pres">
      <dgm:prSet presAssocID="{6392A678-8C0B-4A65-BE0A-D65584EE1A1B}" presName="child2group" presStyleCnt="0"/>
      <dgm:spPr/>
    </dgm:pt>
    <dgm:pt modelId="{573E40E9-6D9C-4333-ADD5-76D82B34C3A0}" type="pres">
      <dgm:prSet presAssocID="{6392A678-8C0B-4A65-BE0A-D65584EE1A1B}" presName="child2" presStyleLbl="bgAcc1" presStyleIdx="1" presStyleCnt="4" custScaleX="196163" custScaleY="151653" custLinFactNeighborX="48297" custLinFactNeighborY="2551"/>
      <dgm:spPr/>
      <dgm:t>
        <a:bodyPr/>
        <a:lstStyle/>
        <a:p>
          <a:pPr latinLnBrk="1"/>
          <a:endParaRPr lang="ko-KR" altLang="en-US"/>
        </a:p>
      </dgm:t>
    </dgm:pt>
    <dgm:pt modelId="{BB014D7E-D8E3-430F-B3A7-12E432B7F540}" type="pres">
      <dgm:prSet presAssocID="{6392A678-8C0B-4A65-BE0A-D65584EE1A1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340918-9BCA-4A37-AC2E-F376E0AC9F9A}" type="pres">
      <dgm:prSet presAssocID="{6392A678-8C0B-4A65-BE0A-D65584EE1A1B}" presName="child3group" presStyleCnt="0"/>
      <dgm:spPr/>
    </dgm:pt>
    <dgm:pt modelId="{253B8D33-4B77-40E4-B31A-E647DFC73B15}" type="pres">
      <dgm:prSet presAssocID="{6392A678-8C0B-4A65-BE0A-D65584EE1A1B}" presName="child3" presStyleLbl="bgAcc1" presStyleIdx="2" presStyleCnt="4" custScaleX="232576" custLinFactNeighborX="49328" custLinFactNeighborY="-7554"/>
      <dgm:spPr/>
      <dgm:t>
        <a:bodyPr/>
        <a:lstStyle/>
        <a:p>
          <a:pPr latinLnBrk="1"/>
          <a:endParaRPr lang="ko-KR" altLang="en-US"/>
        </a:p>
      </dgm:t>
    </dgm:pt>
    <dgm:pt modelId="{9774FC59-EB9B-42CD-A5F8-C41D050170A4}" type="pres">
      <dgm:prSet presAssocID="{6392A678-8C0B-4A65-BE0A-D65584EE1A1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A4B0AB-9997-435F-AAB1-C5E2E1A88107}" type="pres">
      <dgm:prSet presAssocID="{6392A678-8C0B-4A65-BE0A-D65584EE1A1B}" presName="child4group" presStyleCnt="0"/>
      <dgm:spPr/>
    </dgm:pt>
    <dgm:pt modelId="{F2BDADE4-EDE4-4BB0-B65D-7799D3A94F99}" type="pres">
      <dgm:prSet presAssocID="{6392A678-8C0B-4A65-BE0A-D65584EE1A1B}" presName="child4" presStyleLbl="bgAcc1" presStyleIdx="3" presStyleCnt="4" custScaleX="200418" custLinFactNeighborX="-47351" custLinFactNeighborY="-7529"/>
      <dgm:spPr/>
      <dgm:t>
        <a:bodyPr/>
        <a:lstStyle/>
        <a:p>
          <a:pPr latinLnBrk="1"/>
          <a:endParaRPr lang="ko-KR" altLang="en-US"/>
        </a:p>
      </dgm:t>
    </dgm:pt>
    <dgm:pt modelId="{CA9347E4-6223-402E-AED2-8F1817DF2D04}" type="pres">
      <dgm:prSet presAssocID="{6392A678-8C0B-4A65-BE0A-D65584EE1A1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32032F6-B636-49F9-8575-80B9B08AE480}" type="pres">
      <dgm:prSet presAssocID="{6392A678-8C0B-4A65-BE0A-D65584EE1A1B}" presName="childPlaceholder" presStyleCnt="0"/>
      <dgm:spPr/>
    </dgm:pt>
    <dgm:pt modelId="{F6028E95-C371-4200-9ACA-8704F0FDCE65}" type="pres">
      <dgm:prSet presAssocID="{6392A678-8C0B-4A65-BE0A-D65584EE1A1B}" presName="circle" presStyleCnt="0"/>
      <dgm:spPr/>
    </dgm:pt>
    <dgm:pt modelId="{BD1B57CD-949F-4F78-986B-42743CDCF8B7}" type="pres">
      <dgm:prSet presAssocID="{6392A678-8C0B-4A65-BE0A-D65584EE1A1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909E8D-8EB9-4AD1-8705-F0EDF35ED699}" type="pres">
      <dgm:prSet presAssocID="{6392A678-8C0B-4A65-BE0A-D65584EE1A1B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EB6DA17-B411-4F3E-B024-53823D040E69}" type="pres">
      <dgm:prSet presAssocID="{6392A678-8C0B-4A65-BE0A-D65584EE1A1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1B7C094-ED5C-469B-A912-120307FC8C20}" type="pres">
      <dgm:prSet presAssocID="{6392A678-8C0B-4A65-BE0A-D65584EE1A1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A8CDC68-9AFE-4501-BCD5-77A948AE0A89}" type="pres">
      <dgm:prSet presAssocID="{6392A678-8C0B-4A65-BE0A-D65584EE1A1B}" presName="quadrantPlaceholder" presStyleCnt="0"/>
      <dgm:spPr/>
    </dgm:pt>
    <dgm:pt modelId="{AAE36A76-F3C2-404D-98B4-2F055824FAD6}" type="pres">
      <dgm:prSet presAssocID="{6392A678-8C0B-4A65-BE0A-D65584EE1A1B}" presName="center1" presStyleLbl="fgShp" presStyleIdx="0" presStyleCnt="2"/>
      <dgm:spPr/>
    </dgm:pt>
    <dgm:pt modelId="{E72CC115-91C3-4FB3-8062-C367635638DE}" type="pres">
      <dgm:prSet presAssocID="{6392A678-8C0B-4A65-BE0A-D65584EE1A1B}" presName="center2" presStyleLbl="fgShp" presStyleIdx="1" presStyleCnt="2"/>
      <dgm:spPr/>
    </dgm:pt>
  </dgm:ptLst>
  <dgm:cxnLst>
    <dgm:cxn modelId="{3F8194AF-CDEF-463D-BDDA-A009E0FEBB96}" srcId="{6392A678-8C0B-4A65-BE0A-D65584EE1A1B}" destId="{9C3049C8-BF52-492A-B3AF-DAC579D542B4}" srcOrd="1" destOrd="0" parTransId="{0B92E388-AA0A-4393-91BD-572192A5F3F0}" sibTransId="{7150D33B-BB7C-459A-B5EF-F272E3C2119D}"/>
    <dgm:cxn modelId="{78396A20-F549-489C-89A7-A3AB3A6490BA}" type="presOf" srcId="{E1C34059-A1A3-4C54-B95E-0C1A006E6E5A}" destId="{F2BDADE4-EDE4-4BB0-B65D-7799D3A94F99}" srcOrd="0" destOrd="0" presId="urn:microsoft.com/office/officeart/2005/8/layout/cycle4"/>
    <dgm:cxn modelId="{1F1A5748-001F-4C49-BF9A-158CFCD29B45}" type="presOf" srcId="{F4CB4815-F67E-4535-8703-32D21B5441E7}" destId="{253B8D33-4B77-40E4-B31A-E647DFC73B15}" srcOrd="0" destOrd="2" presId="urn:microsoft.com/office/officeart/2005/8/layout/cycle4"/>
    <dgm:cxn modelId="{2CDE1C84-9317-4F5B-BD61-C172BDEF565A}" srcId="{8A3CBC85-1C65-4EE3-B3BD-85E96B05DBEA}" destId="{31A69A3B-85B7-45C1-8312-A3662F9FEEF9}" srcOrd="3" destOrd="0" parTransId="{2E4EE496-3CAB-4F85-AE0C-8BF8DD248B65}" sibTransId="{1A91C1F1-AAE2-4D15-8B08-8019D447E9F7}"/>
    <dgm:cxn modelId="{1E85EE3F-3268-4CE2-A652-F448D556B0B5}" srcId="{AFBB7273-588C-4CCB-848F-4E832F3BBD27}" destId="{DD326DA6-6F4E-4E03-A7E5-34D8E67A95C9}" srcOrd="1" destOrd="0" parTransId="{976742BF-5E87-48E5-9657-E5C01415B464}" sibTransId="{6DA1E92E-54F3-4CDC-8A84-CFD845B6AF47}"/>
    <dgm:cxn modelId="{87F4C55B-D7B1-4660-99C6-833A870B4920}" srcId="{AFBB7273-588C-4CCB-848F-4E832F3BBD27}" destId="{E1C34059-A1A3-4C54-B95E-0C1A006E6E5A}" srcOrd="0" destOrd="0" parTransId="{92ADA260-83B2-400E-A325-0F970F23AE2E}" sibTransId="{7CB83B35-3CD8-4FDB-A38A-7B5FCFB86FD4}"/>
    <dgm:cxn modelId="{1D0CD11D-8C83-4EA5-B08D-0711B61752CC}" srcId="{8A3CBC85-1C65-4EE3-B3BD-85E96B05DBEA}" destId="{A18E895A-407C-4F6A-84DF-30D3022CD1F3}" srcOrd="0" destOrd="0" parTransId="{F04018B8-F704-4D9B-8E78-9EAACB209C40}" sibTransId="{CEDF2DF2-D59F-4CCF-A864-84790CD1FA87}"/>
    <dgm:cxn modelId="{3041ADF6-C25C-4123-96CE-C41D9108685D}" srcId="{6392A678-8C0B-4A65-BE0A-D65584EE1A1B}" destId="{8A3CBC85-1C65-4EE3-B3BD-85E96B05DBEA}" srcOrd="2" destOrd="0" parTransId="{680AA31F-20F5-42F4-A5A6-1057F71ACE5A}" sibTransId="{E1EDC7F0-CD3E-4F83-BF3C-A4B8B21D72BA}"/>
    <dgm:cxn modelId="{D1CE8B71-E6B7-452B-AD0F-3E12F67DA249}" srcId="{8A3CBC85-1C65-4EE3-B3BD-85E96B05DBEA}" destId="{601D3C2F-79AB-46A9-A665-C07D355D4A0E}" srcOrd="4" destOrd="0" parTransId="{F4EA8095-A9CB-4AAA-B552-BDE95BA2C463}" sibTransId="{4A92E402-1CF1-4AC8-A3F4-6465437B473C}"/>
    <dgm:cxn modelId="{EC9A9D83-6EC4-4744-8B52-3E046F71A8D2}" type="presOf" srcId="{60AC1E8F-5560-4D55-B325-DF56BF8C8AD6}" destId="{BB014D7E-D8E3-430F-B3A7-12E432B7F540}" srcOrd="1" destOrd="2" presId="urn:microsoft.com/office/officeart/2005/8/layout/cycle4"/>
    <dgm:cxn modelId="{2C3CEA02-2DA4-4C94-B742-575F94652456}" srcId="{8A3CBC85-1C65-4EE3-B3BD-85E96B05DBEA}" destId="{024D5AC9-E2F6-4790-BCC6-9C67397212A5}" srcOrd="1" destOrd="0" parTransId="{9F23C3C5-D608-421C-96D8-C2FF3DD04DFD}" sibTransId="{66B5A10E-AB02-44D4-8DDA-B765C5314FC5}"/>
    <dgm:cxn modelId="{8A5A4F87-1F45-4943-BA6E-DF511FBA54C7}" type="presOf" srcId="{A18E895A-407C-4F6A-84DF-30D3022CD1F3}" destId="{253B8D33-4B77-40E4-B31A-E647DFC73B15}" srcOrd="0" destOrd="0" presId="urn:microsoft.com/office/officeart/2005/8/layout/cycle4"/>
    <dgm:cxn modelId="{1DA80E48-FA52-407A-AA30-600E13B6B1C0}" srcId="{9C3049C8-BF52-492A-B3AF-DAC579D542B4}" destId="{93DB26DE-02A0-40BE-80D0-756E22BD7D9A}" srcOrd="3" destOrd="0" parTransId="{09A4B00F-7BF7-438A-ACA4-3D9E3D396F35}" sibTransId="{C39EA3C5-AD9F-490A-B90C-67B1B88B7AF4}"/>
    <dgm:cxn modelId="{16FC2BBC-4946-402B-B08F-364E3BECCCA5}" type="presOf" srcId="{699E6794-B3A5-420A-B34A-7A90E70DD167}" destId="{BB014D7E-D8E3-430F-B3A7-12E432B7F540}" srcOrd="1" destOrd="1" presId="urn:microsoft.com/office/officeart/2005/8/layout/cycle4"/>
    <dgm:cxn modelId="{57F1C653-E6DF-4420-830C-43C6F962EDD1}" type="presOf" srcId="{CFC0657F-0000-4D9B-A07F-D5D7BF362FF4}" destId="{1F32F9F4-1B57-4BF3-9F63-115C8AD976D9}" srcOrd="0" destOrd="0" presId="urn:microsoft.com/office/officeart/2005/8/layout/cycle4"/>
    <dgm:cxn modelId="{872338BF-28DF-45E8-903D-EE81DC663680}" srcId="{35360DD7-5610-4A7B-A96A-A36CF20B1241}" destId="{CFC0657F-0000-4D9B-A07F-D5D7BF362FF4}" srcOrd="0" destOrd="0" parTransId="{CD408155-EB11-42E7-82A9-062842564B0F}" sibTransId="{3D9F1476-138C-48B2-B43D-8268F66DC93B}"/>
    <dgm:cxn modelId="{88C3FBD9-CB52-4750-9ACF-7147423C1D20}" type="presOf" srcId="{CFC0657F-0000-4D9B-A07F-D5D7BF362FF4}" destId="{289BC28F-0BD5-4D5B-A771-5C5514FC1597}" srcOrd="1" destOrd="0" presId="urn:microsoft.com/office/officeart/2005/8/layout/cycle4"/>
    <dgm:cxn modelId="{6399E064-C71F-42B3-BE16-C1DC7000D62D}" type="presOf" srcId="{31A69A3B-85B7-45C1-8312-A3662F9FEEF9}" destId="{9774FC59-EB9B-42CD-A5F8-C41D050170A4}" srcOrd="1" destOrd="3" presId="urn:microsoft.com/office/officeart/2005/8/layout/cycle4"/>
    <dgm:cxn modelId="{DE31844B-55E7-4F83-8A43-17E3B8B3E805}" type="presOf" srcId="{DD326DA6-6F4E-4E03-A7E5-34D8E67A95C9}" destId="{CA9347E4-6223-402E-AED2-8F1817DF2D04}" srcOrd="1" destOrd="1" presId="urn:microsoft.com/office/officeart/2005/8/layout/cycle4"/>
    <dgm:cxn modelId="{9DF585A5-CAC9-43C1-B6ED-BF58FEC5319C}" srcId="{6392A678-8C0B-4A65-BE0A-D65584EE1A1B}" destId="{35360DD7-5610-4A7B-A96A-A36CF20B1241}" srcOrd="0" destOrd="0" parTransId="{8FC4DDF0-F7EE-44D3-B202-79BABE21438F}" sibTransId="{D6E39B41-2F87-4913-A794-B65F212F1A50}"/>
    <dgm:cxn modelId="{7DAD7747-42F2-48BD-BCE5-E6D1EC240179}" type="presOf" srcId="{699E6794-B3A5-420A-B34A-7A90E70DD167}" destId="{573E40E9-6D9C-4333-ADD5-76D82B34C3A0}" srcOrd="0" destOrd="1" presId="urn:microsoft.com/office/officeart/2005/8/layout/cycle4"/>
    <dgm:cxn modelId="{7149A09C-B392-4F53-8C8F-ADFDF1C4FAA7}" type="presOf" srcId="{35360DD7-5610-4A7B-A96A-A36CF20B1241}" destId="{BD1B57CD-949F-4F78-986B-42743CDCF8B7}" srcOrd="0" destOrd="0" presId="urn:microsoft.com/office/officeart/2005/8/layout/cycle4"/>
    <dgm:cxn modelId="{E23D6DEB-DD3D-4296-9E3E-B487FAC6C870}" type="presOf" srcId="{9C3049C8-BF52-492A-B3AF-DAC579D542B4}" destId="{58909E8D-8EB9-4AD1-8705-F0EDF35ED699}" srcOrd="0" destOrd="0" presId="urn:microsoft.com/office/officeart/2005/8/layout/cycle4"/>
    <dgm:cxn modelId="{57F36DE1-92BC-4517-AF08-74822B4701FD}" type="presOf" srcId="{8A3CBC85-1C65-4EE3-B3BD-85E96B05DBEA}" destId="{AEB6DA17-B411-4F3E-B024-53823D040E69}" srcOrd="0" destOrd="0" presId="urn:microsoft.com/office/officeart/2005/8/layout/cycle4"/>
    <dgm:cxn modelId="{DCDB27D1-F1DB-4E53-8C48-A2AD24D7F9C5}" type="presOf" srcId="{8672862F-1456-4B41-BDF0-36801CA1DCAB}" destId="{BB014D7E-D8E3-430F-B3A7-12E432B7F540}" srcOrd="1" destOrd="0" presId="urn:microsoft.com/office/officeart/2005/8/layout/cycle4"/>
    <dgm:cxn modelId="{915677F2-E366-49FF-B5AB-177A3C3C63C4}" type="presOf" srcId="{601D3C2F-79AB-46A9-A665-C07D355D4A0E}" destId="{253B8D33-4B77-40E4-B31A-E647DFC73B15}" srcOrd="0" destOrd="4" presId="urn:microsoft.com/office/officeart/2005/8/layout/cycle4"/>
    <dgm:cxn modelId="{3217F51C-EA45-46AB-8717-C858D8BAAD86}" type="presOf" srcId="{93DB26DE-02A0-40BE-80D0-756E22BD7D9A}" destId="{BB014D7E-D8E3-430F-B3A7-12E432B7F540}" srcOrd="1" destOrd="3" presId="urn:microsoft.com/office/officeart/2005/8/layout/cycle4"/>
    <dgm:cxn modelId="{1B8C13DE-5C1C-4483-94D6-FCF1B8E0645B}" type="presOf" srcId="{A18E895A-407C-4F6A-84DF-30D3022CD1F3}" destId="{9774FC59-EB9B-42CD-A5F8-C41D050170A4}" srcOrd="1" destOrd="0" presId="urn:microsoft.com/office/officeart/2005/8/layout/cycle4"/>
    <dgm:cxn modelId="{AB8C781A-8208-43BC-A452-6F2F6F9A4C6A}" srcId="{9C3049C8-BF52-492A-B3AF-DAC579D542B4}" destId="{60AC1E8F-5560-4D55-B325-DF56BF8C8AD6}" srcOrd="2" destOrd="0" parTransId="{DBE10481-2A2F-4F2C-89BF-C15ABBE5BB20}" sibTransId="{24B2AD44-C69F-484E-ABA1-ADEB840EB169}"/>
    <dgm:cxn modelId="{2EFCB082-0056-4BD0-B696-C2BB08944FB6}" type="presOf" srcId="{6392A678-8C0B-4A65-BE0A-D65584EE1A1B}" destId="{ACAC15BC-8401-4901-8C05-FDE1003DD240}" srcOrd="0" destOrd="0" presId="urn:microsoft.com/office/officeart/2005/8/layout/cycle4"/>
    <dgm:cxn modelId="{4A41FE76-3597-4A50-BE04-32C5DE4C2912}" srcId="{9C3049C8-BF52-492A-B3AF-DAC579D542B4}" destId="{8672862F-1456-4B41-BDF0-36801CA1DCAB}" srcOrd="0" destOrd="0" parTransId="{37943117-FAA9-4866-80FC-11629168290A}" sibTransId="{9169F22E-192B-424E-A135-4BB2AD06EE63}"/>
    <dgm:cxn modelId="{5942A4CE-7A14-44DF-9B8B-626D5AA54829}" type="presOf" srcId="{601D3C2F-79AB-46A9-A665-C07D355D4A0E}" destId="{9774FC59-EB9B-42CD-A5F8-C41D050170A4}" srcOrd="1" destOrd="4" presId="urn:microsoft.com/office/officeart/2005/8/layout/cycle4"/>
    <dgm:cxn modelId="{7DE32D38-B5C1-4998-88CA-6A250625013D}" type="presOf" srcId="{024D5AC9-E2F6-4790-BCC6-9C67397212A5}" destId="{9774FC59-EB9B-42CD-A5F8-C41D050170A4}" srcOrd="1" destOrd="1" presId="urn:microsoft.com/office/officeart/2005/8/layout/cycle4"/>
    <dgm:cxn modelId="{FC17E059-BCE2-4BB4-A76A-4777B05DA766}" type="presOf" srcId="{024D5AC9-E2F6-4790-BCC6-9C67397212A5}" destId="{253B8D33-4B77-40E4-B31A-E647DFC73B15}" srcOrd="0" destOrd="1" presId="urn:microsoft.com/office/officeart/2005/8/layout/cycle4"/>
    <dgm:cxn modelId="{85C21D19-60CF-4029-AC2D-5AB81EC09770}" type="presOf" srcId="{8672862F-1456-4B41-BDF0-36801CA1DCAB}" destId="{573E40E9-6D9C-4333-ADD5-76D82B34C3A0}" srcOrd="0" destOrd="0" presId="urn:microsoft.com/office/officeart/2005/8/layout/cycle4"/>
    <dgm:cxn modelId="{E23A6AFD-52DB-4104-A782-3EC16B0CCBF5}" srcId="{6392A678-8C0B-4A65-BE0A-D65584EE1A1B}" destId="{AFBB7273-588C-4CCB-848F-4E832F3BBD27}" srcOrd="3" destOrd="0" parTransId="{AEE818C4-CC0D-455E-84B4-FE1C562E7BC4}" sibTransId="{B66AE8C7-982E-4E96-B3AF-E10518337F4B}"/>
    <dgm:cxn modelId="{6B459984-D096-4200-8F0E-0646F8BDAE98}" srcId="{8A3CBC85-1C65-4EE3-B3BD-85E96B05DBEA}" destId="{F4CB4815-F67E-4535-8703-32D21B5441E7}" srcOrd="2" destOrd="0" parTransId="{F88FE5CD-BDE7-456F-B62B-A4C526654C40}" sibTransId="{335E5468-244A-4FD5-AB6B-B678676EB523}"/>
    <dgm:cxn modelId="{93A367F8-7EEC-440C-8779-111A6973BA23}" type="presOf" srcId="{E1C34059-A1A3-4C54-B95E-0C1A006E6E5A}" destId="{CA9347E4-6223-402E-AED2-8F1817DF2D04}" srcOrd="1" destOrd="0" presId="urn:microsoft.com/office/officeart/2005/8/layout/cycle4"/>
    <dgm:cxn modelId="{3868AD8A-B11B-48B0-BBED-AA52947608BB}" type="presOf" srcId="{AFBB7273-588C-4CCB-848F-4E832F3BBD27}" destId="{A1B7C094-ED5C-469B-A912-120307FC8C20}" srcOrd="0" destOrd="0" presId="urn:microsoft.com/office/officeart/2005/8/layout/cycle4"/>
    <dgm:cxn modelId="{D970F7E9-B990-4C00-830A-B9CFFFDF7384}" type="presOf" srcId="{60AC1E8F-5560-4D55-B325-DF56BF8C8AD6}" destId="{573E40E9-6D9C-4333-ADD5-76D82B34C3A0}" srcOrd="0" destOrd="2" presId="urn:microsoft.com/office/officeart/2005/8/layout/cycle4"/>
    <dgm:cxn modelId="{9E43DC7D-A88B-4B98-8E67-56AF902E5A9E}" type="presOf" srcId="{93DB26DE-02A0-40BE-80D0-756E22BD7D9A}" destId="{573E40E9-6D9C-4333-ADD5-76D82B34C3A0}" srcOrd="0" destOrd="3" presId="urn:microsoft.com/office/officeart/2005/8/layout/cycle4"/>
    <dgm:cxn modelId="{504621BB-CC38-4D2C-BA6E-71118018EDCE}" type="presOf" srcId="{31A69A3B-85B7-45C1-8312-A3662F9FEEF9}" destId="{253B8D33-4B77-40E4-B31A-E647DFC73B15}" srcOrd="0" destOrd="3" presId="urn:microsoft.com/office/officeart/2005/8/layout/cycle4"/>
    <dgm:cxn modelId="{E91BCA98-FF8C-459A-9C7E-AB1C5A569E16}" type="presOf" srcId="{F4CB4815-F67E-4535-8703-32D21B5441E7}" destId="{9774FC59-EB9B-42CD-A5F8-C41D050170A4}" srcOrd="1" destOrd="2" presId="urn:microsoft.com/office/officeart/2005/8/layout/cycle4"/>
    <dgm:cxn modelId="{79BE759E-6944-4689-B774-19390B8E362C}" type="presOf" srcId="{DD326DA6-6F4E-4E03-A7E5-34D8E67A95C9}" destId="{F2BDADE4-EDE4-4BB0-B65D-7799D3A94F99}" srcOrd="0" destOrd="1" presId="urn:microsoft.com/office/officeart/2005/8/layout/cycle4"/>
    <dgm:cxn modelId="{119F96FB-AB03-4B99-8BEA-2CC06B791F51}" srcId="{9C3049C8-BF52-492A-B3AF-DAC579D542B4}" destId="{699E6794-B3A5-420A-B34A-7A90E70DD167}" srcOrd="1" destOrd="0" parTransId="{74F11569-9F16-4AD4-AA0A-500A539850AB}" sibTransId="{E7168938-10A4-490E-B74D-7D2B48119933}"/>
    <dgm:cxn modelId="{C06D790F-218A-4235-BF3C-FA6E79D0C96C}" type="presParOf" srcId="{ACAC15BC-8401-4901-8C05-FDE1003DD240}" destId="{D408A135-66E1-4989-AB6A-31F921F4E084}" srcOrd="0" destOrd="0" presId="urn:microsoft.com/office/officeart/2005/8/layout/cycle4"/>
    <dgm:cxn modelId="{FD024B35-636D-4D87-9443-4181FA6B3F9B}" type="presParOf" srcId="{D408A135-66E1-4989-AB6A-31F921F4E084}" destId="{4E651B11-1BA9-49B7-B66F-7AD9332A8107}" srcOrd="0" destOrd="0" presId="urn:microsoft.com/office/officeart/2005/8/layout/cycle4"/>
    <dgm:cxn modelId="{F4563DC9-E7A4-477D-A2CA-586BEE06FCF8}" type="presParOf" srcId="{4E651B11-1BA9-49B7-B66F-7AD9332A8107}" destId="{1F32F9F4-1B57-4BF3-9F63-115C8AD976D9}" srcOrd="0" destOrd="0" presId="urn:microsoft.com/office/officeart/2005/8/layout/cycle4"/>
    <dgm:cxn modelId="{64914C08-14E9-4D65-8DBD-D2050816F1DD}" type="presParOf" srcId="{4E651B11-1BA9-49B7-B66F-7AD9332A8107}" destId="{289BC28F-0BD5-4D5B-A771-5C5514FC1597}" srcOrd="1" destOrd="0" presId="urn:microsoft.com/office/officeart/2005/8/layout/cycle4"/>
    <dgm:cxn modelId="{6851890C-1796-40EA-9477-7E531722EDA0}" type="presParOf" srcId="{D408A135-66E1-4989-AB6A-31F921F4E084}" destId="{66148C60-BCDE-416F-AD49-C849926B1F5D}" srcOrd="1" destOrd="0" presId="urn:microsoft.com/office/officeart/2005/8/layout/cycle4"/>
    <dgm:cxn modelId="{24A7BEA5-B6BA-4C45-BC66-AE412EF9997E}" type="presParOf" srcId="{66148C60-BCDE-416F-AD49-C849926B1F5D}" destId="{573E40E9-6D9C-4333-ADD5-76D82B34C3A0}" srcOrd="0" destOrd="0" presId="urn:microsoft.com/office/officeart/2005/8/layout/cycle4"/>
    <dgm:cxn modelId="{210EAF63-BE6D-468A-9913-C66CF8F2CF78}" type="presParOf" srcId="{66148C60-BCDE-416F-AD49-C849926B1F5D}" destId="{BB014D7E-D8E3-430F-B3A7-12E432B7F540}" srcOrd="1" destOrd="0" presId="urn:microsoft.com/office/officeart/2005/8/layout/cycle4"/>
    <dgm:cxn modelId="{CC7D460E-0D13-4469-A6D6-E1502D118C4B}" type="presParOf" srcId="{D408A135-66E1-4989-AB6A-31F921F4E084}" destId="{F6340918-9BCA-4A37-AC2E-F376E0AC9F9A}" srcOrd="2" destOrd="0" presId="urn:microsoft.com/office/officeart/2005/8/layout/cycle4"/>
    <dgm:cxn modelId="{79E803E9-ADF9-48D1-9F51-3DEC2BC9AD52}" type="presParOf" srcId="{F6340918-9BCA-4A37-AC2E-F376E0AC9F9A}" destId="{253B8D33-4B77-40E4-B31A-E647DFC73B15}" srcOrd="0" destOrd="0" presId="urn:microsoft.com/office/officeart/2005/8/layout/cycle4"/>
    <dgm:cxn modelId="{94863F09-C6C9-4F22-B780-BE2B54F108EB}" type="presParOf" srcId="{F6340918-9BCA-4A37-AC2E-F376E0AC9F9A}" destId="{9774FC59-EB9B-42CD-A5F8-C41D050170A4}" srcOrd="1" destOrd="0" presId="urn:microsoft.com/office/officeart/2005/8/layout/cycle4"/>
    <dgm:cxn modelId="{0B661D5A-97A8-4EB1-941E-271D87B05767}" type="presParOf" srcId="{D408A135-66E1-4989-AB6A-31F921F4E084}" destId="{86A4B0AB-9997-435F-AAB1-C5E2E1A88107}" srcOrd="3" destOrd="0" presId="urn:microsoft.com/office/officeart/2005/8/layout/cycle4"/>
    <dgm:cxn modelId="{177672FB-E5CF-48B9-B722-FD3218949B8A}" type="presParOf" srcId="{86A4B0AB-9997-435F-AAB1-C5E2E1A88107}" destId="{F2BDADE4-EDE4-4BB0-B65D-7799D3A94F99}" srcOrd="0" destOrd="0" presId="urn:microsoft.com/office/officeart/2005/8/layout/cycle4"/>
    <dgm:cxn modelId="{858D6BC9-B3D0-4357-A56F-EC3BD6E817C0}" type="presParOf" srcId="{86A4B0AB-9997-435F-AAB1-C5E2E1A88107}" destId="{CA9347E4-6223-402E-AED2-8F1817DF2D04}" srcOrd="1" destOrd="0" presId="urn:microsoft.com/office/officeart/2005/8/layout/cycle4"/>
    <dgm:cxn modelId="{1FB7E09F-F0C4-476A-9DA7-C0193E744D34}" type="presParOf" srcId="{D408A135-66E1-4989-AB6A-31F921F4E084}" destId="{732032F6-B636-49F9-8575-80B9B08AE480}" srcOrd="4" destOrd="0" presId="urn:microsoft.com/office/officeart/2005/8/layout/cycle4"/>
    <dgm:cxn modelId="{8E6C9431-29C2-4BD0-92C8-E35B0EA4E418}" type="presParOf" srcId="{ACAC15BC-8401-4901-8C05-FDE1003DD240}" destId="{F6028E95-C371-4200-9ACA-8704F0FDCE65}" srcOrd="1" destOrd="0" presId="urn:microsoft.com/office/officeart/2005/8/layout/cycle4"/>
    <dgm:cxn modelId="{99856D2D-A9B4-4A29-8281-DEBE5253DF15}" type="presParOf" srcId="{F6028E95-C371-4200-9ACA-8704F0FDCE65}" destId="{BD1B57CD-949F-4F78-986B-42743CDCF8B7}" srcOrd="0" destOrd="0" presId="urn:microsoft.com/office/officeart/2005/8/layout/cycle4"/>
    <dgm:cxn modelId="{263D3077-5AC4-47FB-8A1C-19AA8A91BE55}" type="presParOf" srcId="{F6028E95-C371-4200-9ACA-8704F0FDCE65}" destId="{58909E8D-8EB9-4AD1-8705-F0EDF35ED699}" srcOrd="1" destOrd="0" presId="urn:microsoft.com/office/officeart/2005/8/layout/cycle4"/>
    <dgm:cxn modelId="{D9C43311-E296-41D4-86E6-CF9E663E81B4}" type="presParOf" srcId="{F6028E95-C371-4200-9ACA-8704F0FDCE65}" destId="{AEB6DA17-B411-4F3E-B024-53823D040E69}" srcOrd="2" destOrd="0" presId="urn:microsoft.com/office/officeart/2005/8/layout/cycle4"/>
    <dgm:cxn modelId="{0DA18456-0781-4544-8C3F-EF3364BD3258}" type="presParOf" srcId="{F6028E95-C371-4200-9ACA-8704F0FDCE65}" destId="{A1B7C094-ED5C-469B-A912-120307FC8C20}" srcOrd="3" destOrd="0" presId="urn:microsoft.com/office/officeart/2005/8/layout/cycle4"/>
    <dgm:cxn modelId="{96C8874C-F6EF-4CB4-B88A-C3CA1FC6D014}" type="presParOf" srcId="{F6028E95-C371-4200-9ACA-8704F0FDCE65}" destId="{5A8CDC68-9AFE-4501-BCD5-77A948AE0A89}" srcOrd="4" destOrd="0" presId="urn:microsoft.com/office/officeart/2005/8/layout/cycle4"/>
    <dgm:cxn modelId="{AB25DFF3-0AAA-4094-84BF-FA5584201C49}" type="presParOf" srcId="{ACAC15BC-8401-4901-8C05-FDE1003DD240}" destId="{AAE36A76-F3C2-404D-98B4-2F055824FAD6}" srcOrd="2" destOrd="0" presId="urn:microsoft.com/office/officeart/2005/8/layout/cycle4"/>
    <dgm:cxn modelId="{4B56BF7C-60B7-4826-9584-5CFC4C92ED4A}" type="presParOf" srcId="{ACAC15BC-8401-4901-8C05-FDE1003DD240}" destId="{E72CC115-91C3-4FB3-8062-C367635638DE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0BE2F-3CBA-41D6-B466-66C3D4CB0DBC}">
      <dsp:nvSpPr>
        <dsp:cNvPr id="0" name=""/>
        <dsp:cNvSpPr/>
      </dsp:nvSpPr>
      <dsp:spPr>
        <a:xfrm>
          <a:off x="3292254" y="3403187"/>
          <a:ext cx="176636" cy="5747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400" y="0"/>
              </a:lnTo>
              <a:lnTo>
                <a:pt x="108400" y="574756"/>
              </a:lnTo>
              <a:lnTo>
                <a:pt x="176636" y="574756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071D6-86E0-4FEE-9268-7FE31AC4E445}">
      <dsp:nvSpPr>
        <dsp:cNvPr id="0" name=""/>
        <dsp:cNvSpPr/>
      </dsp:nvSpPr>
      <dsp:spPr>
        <a:xfrm>
          <a:off x="4151255" y="3713023"/>
          <a:ext cx="184927" cy="286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691" y="0"/>
              </a:lnTo>
              <a:lnTo>
                <a:pt x="116691" y="286460"/>
              </a:lnTo>
              <a:lnTo>
                <a:pt x="184927" y="28646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E5A85-E46C-4517-B0DC-3000129E4BB6}">
      <dsp:nvSpPr>
        <dsp:cNvPr id="0" name=""/>
        <dsp:cNvSpPr/>
      </dsp:nvSpPr>
      <dsp:spPr>
        <a:xfrm>
          <a:off x="3292254" y="3403187"/>
          <a:ext cx="176636" cy="309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400" y="0"/>
              </a:lnTo>
              <a:lnTo>
                <a:pt x="108400" y="309835"/>
              </a:lnTo>
              <a:lnTo>
                <a:pt x="176636" y="309835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D0C949-5654-45A5-981E-2998C132A088}">
      <dsp:nvSpPr>
        <dsp:cNvPr id="0" name=""/>
        <dsp:cNvSpPr/>
      </dsp:nvSpPr>
      <dsp:spPr>
        <a:xfrm>
          <a:off x="3292254" y="3074521"/>
          <a:ext cx="176636" cy="328666"/>
        </a:xfrm>
        <a:custGeom>
          <a:avLst/>
          <a:gdLst/>
          <a:ahLst/>
          <a:cxnLst/>
          <a:rect l="0" t="0" r="0" b="0"/>
          <a:pathLst>
            <a:path>
              <a:moveTo>
                <a:pt x="0" y="328666"/>
              </a:moveTo>
              <a:lnTo>
                <a:pt x="108400" y="328666"/>
              </a:lnTo>
              <a:lnTo>
                <a:pt x="108400" y="0"/>
              </a:lnTo>
              <a:lnTo>
                <a:pt x="176636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EB0DE0-C1A2-4E1C-909B-863B34158D32}">
      <dsp:nvSpPr>
        <dsp:cNvPr id="0" name=""/>
        <dsp:cNvSpPr/>
      </dsp:nvSpPr>
      <dsp:spPr>
        <a:xfrm>
          <a:off x="4151255" y="2809600"/>
          <a:ext cx="184920" cy="8587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684" y="0"/>
              </a:lnTo>
              <a:lnTo>
                <a:pt x="116684" y="858731"/>
              </a:lnTo>
              <a:lnTo>
                <a:pt x="184920" y="858731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1C30F9-2E1A-4CB2-B933-BEB1C1217ABF}">
      <dsp:nvSpPr>
        <dsp:cNvPr id="0" name=""/>
        <dsp:cNvSpPr/>
      </dsp:nvSpPr>
      <dsp:spPr>
        <a:xfrm>
          <a:off x="4151255" y="2809600"/>
          <a:ext cx="184927" cy="6600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691" y="0"/>
              </a:lnTo>
              <a:lnTo>
                <a:pt x="116691" y="660041"/>
              </a:lnTo>
              <a:lnTo>
                <a:pt x="184927" y="660041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8579A-7F12-4071-A798-19C131DAACE8}">
      <dsp:nvSpPr>
        <dsp:cNvPr id="0" name=""/>
        <dsp:cNvSpPr/>
      </dsp:nvSpPr>
      <dsp:spPr>
        <a:xfrm>
          <a:off x="4151255" y="2809600"/>
          <a:ext cx="184927" cy="4652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691" y="0"/>
              </a:lnTo>
              <a:lnTo>
                <a:pt x="116691" y="465244"/>
              </a:lnTo>
              <a:lnTo>
                <a:pt x="184927" y="465244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8756B-BD34-4078-871B-945C187A8E44}">
      <dsp:nvSpPr>
        <dsp:cNvPr id="0" name=""/>
        <dsp:cNvSpPr/>
      </dsp:nvSpPr>
      <dsp:spPr>
        <a:xfrm>
          <a:off x="4151255" y="2809600"/>
          <a:ext cx="184927" cy="2626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6691" y="0"/>
              </a:lnTo>
              <a:lnTo>
                <a:pt x="116691" y="262660"/>
              </a:lnTo>
              <a:lnTo>
                <a:pt x="184927" y="26266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DAC53-3021-4703-BDEA-5B4BB828481D}">
      <dsp:nvSpPr>
        <dsp:cNvPr id="0" name=""/>
        <dsp:cNvSpPr/>
      </dsp:nvSpPr>
      <dsp:spPr>
        <a:xfrm>
          <a:off x="4151255" y="2763880"/>
          <a:ext cx="18492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16691" y="45720"/>
              </a:lnTo>
              <a:lnTo>
                <a:pt x="116691" y="109690"/>
              </a:lnTo>
              <a:lnTo>
                <a:pt x="184927" y="10969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A99D1-7565-4D97-9E4A-DBE963CED39D}">
      <dsp:nvSpPr>
        <dsp:cNvPr id="0" name=""/>
        <dsp:cNvSpPr/>
      </dsp:nvSpPr>
      <dsp:spPr>
        <a:xfrm>
          <a:off x="4151255" y="2674878"/>
          <a:ext cx="184927" cy="134722"/>
        </a:xfrm>
        <a:custGeom>
          <a:avLst/>
          <a:gdLst/>
          <a:ahLst/>
          <a:cxnLst/>
          <a:rect l="0" t="0" r="0" b="0"/>
          <a:pathLst>
            <a:path>
              <a:moveTo>
                <a:pt x="0" y="134722"/>
              </a:moveTo>
              <a:lnTo>
                <a:pt x="116691" y="134722"/>
              </a:lnTo>
              <a:lnTo>
                <a:pt x="116691" y="0"/>
              </a:lnTo>
              <a:lnTo>
                <a:pt x="184927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30F54-BDA9-4C79-97E7-8F278B475D29}">
      <dsp:nvSpPr>
        <dsp:cNvPr id="0" name=""/>
        <dsp:cNvSpPr/>
      </dsp:nvSpPr>
      <dsp:spPr>
        <a:xfrm>
          <a:off x="4151255" y="2476187"/>
          <a:ext cx="176131" cy="333412"/>
        </a:xfrm>
        <a:custGeom>
          <a:avLst/>
          <a:gdLst/>
          <a:ahLst/>
          <a:cxnLst/>
          <a:rect l="0" t="0" r="0" b="0"/>
          <a:pathLst>
            <a:path>
              <a:moveTo>
                <a:pt x="0" y="333412"/>
              </a:moveTo>
              <a:lnTo>
                <a:pt x="107895" y="333412"/>
              </a:lnTo>
              <a:lnTo>
                <a:pt x="107895" y="0"/>
              </a:lnTo>
              <a:lnTo>
                <a:pt x="176131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3734B-418F-40A0-9218-10D87867C793}">
      <dsp:nvSpPr>
        <dsp:cNvPr id="0" name=""/>
        <dsp:cNvSpPr/>
      </dsp:nvSpPr>
      <dsp:spPr>
        <a:xfrm>
          <a:off x="4151255" y="2301452"/>
          <a:ext cx="183139" cy="508148"/>
        </a:xfrm>
        <a:custGeom>
          <a:avLst/>
          <a:gdLst/>
          <a:ahLst/>
          <a:cxnLst/>
          <a:rect l="0" t="0" r="0" b="0"/>
          <a:pathLst>
            <a:path>
              <a:moveTo>
                <a:pt x="0" y="508148"/>
              </a:moveTo>
              <a:lnTo>
                <a:pt x="114903" y="508148"/>
              </a:lnTo>
              <a:lnTo>
                <a:pt x="114903" y="0"/>
              </a:lnTo>
              <a:lnTo>
                <a:pt x="183139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FAA2AA-38AF-4E04-94B0-F52373F1B920}">
      <dsp:nvSpPr>
        <dsp:cNvPr id="0" name=""/>
        <dsp:cNvSpPr/>
      </dsp:nvSpPr>
      <dsp:spPr>
        <a:xfrm>
          <a:off x="4151255" y="2123971"/>
          <a:ext cx="184927" cy="685628"/>
        </a:xfrm>
        <a:custGeom>
          <a:avLst/>
          <a:gdLst/>
          <a:ahLst/>
          <a:cxnLst/>
          <a:rect l="0" t="0" r="0" b="0"/>
          <a:pathLst>
            <a:path>
              <a:moveTo>
                <a:pt x="0" y="685628"/>
              </a:moveTo>
              <a:lnTo>
                <a:pt x="116691" y="685628"/>
              </a:lnTo>
              <a:lnTo>
                <a:pt x="116691" y="0"/>
              </a:lnTo>
              <a:lnTo>
                <a:pt x="184927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415645-9088-4B35-8BC5-E75F9FD078C2}">
      <dsp:nvSpPr>
        <dsp:cNvPr id="0" name=""/>
        <dsp:cNvSpPr/>
      </dsp:nvSpPr>
      <dsp:spPr>
        <a:xfrm>
          <a:off x="3292254" y="2809600"/>
          <a:ext cx="176636" cy="593587"/>
        </a:xfrm>
        <a:custGeom>
          <a:avLst/>
          <a:gdLst/>
          <a:ahLst/>
          <a:cxnLst/>
          <a:rect l="0" t="0" r="0" b="0"/>
          <a:pathLst>
            <a:path>
              <a:moveTo>
                <a:pt x="0" y="593587"/>
              </a:moveTo>
              <a:lnTo>
                <a:pt x="108400" y="593587"/>
              </a:lnTo>
              <a:lnTo>
                <a:pt x="108400" y="0"/>
              </a:lnTo>
              <a:lnTo>
                <a:pt x="176636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4F44D7-83C1-4680-B6D2-AEC5878D24CA}">
      <dsp:nvSpPr>
        <dsp:cNvPr id="0" name=""/>
        <dsp:cNvSpPr/>
      </dsp:nvSpPr>
      <dsp:spPr>
        <a:xfrm>
          <a:off x="2473417" y="1974477"/>
          <a:ext cx="136472" cy="1428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236" y="0"/>
              </a:lnTo>
              <a:lnTo>
                <a:pt x="68236" y="1428710"/>
              </a:lnTo>
              <a:lnTo>
                <a:pt x="136472" y="142871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8F71A8-7723-41A6-8A19-7DBC5EF17800}">
      <dsp:nvSpPr>
        <dsp:cNvPr id="0" name=""/>
        <dsp:cNvSpPr/>
      </dsp:nvSpPr>
      <dsp:spPr>
        <a:xfrm>
          <a:off x="3292254" y="1866141"/>
          <a:ext cx="176636" cy="539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400" y="0"/>
              </a:lnTo>
              <a:lnTo>
                <a:pt x="108400" y="539964"/>
              </a:lnTo>
              <a:lnTo>
                <a:pt x="176636" y="539964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6EA52-D97F-4AD9-876D-862E7CB9EA9D}">
      <dsp:nvSpPr>
        <dsp:cNvPr id="0" name=""/>
        <dsp:cNvSpPr/>
      </dsp:nvSpPr>
      <dsp:spPr>
        <a:xfrm>
          <a:off x="3292254" y="1866141"/>
          <a:ext cx="176636" cy="240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400" y="0"/>
              </a:lnTo>
              <a:lnTo>
                <a:pt x="108400" y="240470"/>
              </a:lnTo>
              <a:lnTo>
                <a:pt x="176636" y="24047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463F0-EB0B-4664-98B3-D96365FD9DA0}">
      <dsp:nvSpPr>
        <dsp:cNvPr id="0" name=""/>
        <dsp:cNvSpPr/>
      </dsp:nvSpPr>
      <dsp:spPr>
        <a:xfrm>
          <a:off x="3292254" y="1817618"/>
          <a:ext cx="1766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8523"/>
              </a:moveTo>
              <a:lnTo>
                <a:pt x="108400" y="48523"/>
              </a:lnTo>
              <a:lnTo>
                <a:pt x="108400" y="45720"/>
              </a:lnTo>
              <a:lnTo>
                <a:pt x="176636" y="4572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E1F9B-A44C-4DED-B03E-8B5D0851F9E2}">
      <dsp:nvSpPr>
        <dsp:cNvPr id="0" name=""/>
        <dsp:cNvSpPr/>
      </dsp:nvSpPr>
      <dsp:spPr>
        <a:xfrm>
          <a:off x="3292254" y="1586700"/>
          <a:ext cx="176636" cy="279441"/>
        </a:xfrm>
        <a:custGeom>
          <a:avLst/>
          <a:gdLst/>
          <a:ahLst/>
          <a:cxnLst/>
          <a:rect l="0" t="0" r="0" b="0"/>
          <a:pathLst>
            <a:path>
              <a:moveTo>
                <a:pt x="0" y="279441"/>
              </a:moveTo>
              <a:lnTo>
                <a:pt x="108400" y="279441"/>
              </a:lnTo>
              <a:lnTo>
                <a:pt x="108400" y="0"/>
              </a:lnTo>
              <a:lnTo>
                <a:pt x="176636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E2006-D8F0-4DC7-9312-7E6357ED66C8}">
      <dsp:nvSpPr>
        <dsp:cNvPr id="0" name=""/>
        <dsp:cNvSpPr/>
      </dsp:nvSpPr>
      <dsp:spPr>
        <a:xfrm>
          <a:off x="4151255" y="1309902"/>
          <a:ext cx="178629" cy="184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0392" y="0"/>
              </a:lnTo>
              <a:lnTo>
                <a:pt x="110392" y="184275"/>
              </a:lnTo>
              <a:lnTo>
                <a:pt x="178629" y="184275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83BE93-F53E-4B99-BFCB-ED47E2579F79}">
      <dsp:nvSpPr>
        <dsp:cNvPr id="0" name=""/>
        <dsp:cNvSpPr/>
      </dsp:nvSpPr>
      <dsp:spPr>
        <a:xfrm>
          <a:off x="4151255" y="1249767"/>
          <a:ext cx="17862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0134"/>
              </a:moveTo>
              <a:lnTo>
                <a:pt x="110392" y="60134"/>
              </a:lnTo>
              <a:lnTo>
                <a:pt x="110392" y="45720"/>
              </a:lnTo>
              <a:lnTo>
                <a:pt x="178629" y="4572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29CDAA-DA27-463D-A374-3BB515418FFF}">
      <dsp:nvSpPr>
        <dsp:cNvPr id="0" name=""/>
        <dsp:cNvSpPr/>
      </dsp:nvSpPr>
      <dsp:spPr>
        <a:xfrm>
          <a:off x="4151255" y="1097844"/>
          <a:ext cx="178629" cy="212057"/>
        </a:xfrm>
        <a:custGeom>
          <a:avLst/>
          <a:gdLst/>
          <a:ahLst/>
          <a:cxnLst/>
          <a:rect l="0" t="0" r="0" b="0"/>
          <a:pathLst>
            <a:path>
              <a:moveTo>
                <a:pt x="0" y="212057"/>
              </a:moveTo>
              <a:lnTo>
                <a:pt x="110392" y="212057"/>
              </a:lnTo>
              <a:lnTo>
                <a:pt x="110392" y="0"/>
              </a:lnTo>
              <a:lnTo>
                <a:pt x="178629" y="0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4251D-B8EE-414F-A461-C8C8E22D9E9F}">
      <dsp:nvSpPr>
        <dsp:cNvPr id="0" name=""/>
        <dsp:cNvSpPr/>
      </dsp:nvSpPr>
      <dsp:spPr>
        <a:xfrm>
          <a:off x="3292254" y="1309902"/>
          <a:ext cx="176636" cy="556239"/>
        </a:xfrm>
        <a:custGeom>
          <a:avLst/>
          <a:gdLst/>
          <a:ahLst/>
          <a:cxnLst/>
          <a:rect l="0" t="0" r="0" b="0"/>
          <a:pathLst>
            <a:path>
              <a:moveTo>
                <a:pt x="0" y="556239"/>
              </a:moveTo>
              <a:lnTo>
                <a:pt x="108400" y="556239"/>
              </a:lnTo>
              <a:lnTo>
                <a:pt x="108400" y="0"/>
              </a:lnTo>
              <a:lnTo>
                <a:pt x="176636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C743E0-003F-4C28-9143-1EDCB9898592}">
      <dsp:nvSpPr>
        <dsp:cNvPr id="0" name=""/>
        <dsp:cNvSpPr/>
      </dsp:nvSpPr>
      <dsp:spPr>
        <a:xfrm>
          <a:off x="2473417" y="1866141"/>
          <a:ext cx="136472" cy="108335"/>
        </a:xfrm>
        <a:custGeom>
          <a:avLst/>
          <a:gdLst/>
          <a:ahLst/>
          <a:cxnLst/>
          <a:rect l="0" t="0" r="0" b="0"/>
          <a:pathLst>
            <a:path>
              <a:moveTo>
                <a:pt x="0" y="108335"/>
              </a:moveTo>
              <a:lnTo>
                <a:pt x="68236" y="108335"/>
              </a:lnTo>
              <a:lnTo>
                <a:pt x="68236" y="0"/>
              </a:lnTo>
              <a:lnTo>
                <a:pt x="136472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68D49D-F49C-41A6-A4E6-D32A16D380C3}">
      <dsp:nvSpPr>
        <dsp:cNvPr id="0" name=""/>
        <dsp:cNvSpPr/>
      </dsp:nvSpPr>
      <dsp:spPr>
        <a:xfrm>
          <a:off x="3292254" y="545766"/>
          <a:ext cx="176636" cy="430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400" y="0"/>
              </a:lnTo>
              <a:lnTo>
                <a:pt x="108400" y="430501"/>
              </a:lnTo>
              <a:lnTo>
                <a:pt x="176636" y="430501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EC670E-6FB6-465F-9AD9-50422D82A678}">
      <dsp:nvSpPr>
        <dsp:cNvPr id="0" name=""/>
        <dsp:cNvSpPr/>
      </dsp:nvSpPr>
      <dsp:spPr>
        <a:xfrm>
          <a:off x="3292254" y="545766"/>
          <a:ext cx="176636" cy="137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400" y="0"/>
              </a:lnTo>
              <a:lnTo>
                <a:pt x="108400" y="137084"/>
              </a:lnTo>
              <a:lnTo>
                <a:pt x="176636" y="137084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E1B91-F95E-497D-BE70-6FC98874113E}">
      <dsp:nvSpPr>
        <dsp:cNvPr id="0" name=""/>
        <dsp:cNvSpPr/>
      </dsp:nvSpPr>
      <dsp:spPr>
        <a:xfrm>
          <a:off x="3292254" y="389434"/>
          <a:ext cx="176636" cy="156331"/>
        </a:xfrm>
        <a:custGeom>
          <a:avLst/>
          <a:gdLst/>
          <a:ahLst/>
          <a:cxnLst/>
          <a:rect l="0" t="0" r="0" b="0"/>
          <a:pathLst>
            <a:path>
              <a:moveTo>
                <a:pt x="0" y="156331"/>
              </a:moveTo>
              <a:lnTo>
                <a:pt x="108400" y="156331"/>
              </a:lnTo>
              <a:lnTo>
                <a:pt x="108400" y="0"/>
              </a:lnTo>
              <a:lnTo>
                <a:pt x="176636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F5B3B-D7BA-4777-9B0C-C922E3335AD7}">
      <dsp:nvSpPr>
        <dsp:cNvPr id="0" name=""/>
        <dsp:cNvSpPr/>
      </dsp:nvSpPr>
      <dsp:spPr>
        <a:xfrm>
          <a:off x="3292254" y="105604"/>
          <a:ext cx="176636" cy="440162"/>
        </a:xfrm>
        <a:custGeom>
          <a:avLst/>
          <a:gdLst/>
          <a:ahLst/>
          <a:cxnLst/>
          <a:rect l="0" t="0" r="0" b="0"/>
          <a:pathLst>
            <a:path>
              <a:moveTo>
                <a:pt x="0" y="440162"/>
              </a:moveTo>
              <a:lnTo>
                <a:pt x="108400" y="440162"/>
              </a:lnTo>
              <a:lnTo>
                <a:pt x="108400" y="0"/>
              </a:lnTo>
              <a:lnTo>
                <a:pt x="176636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04636F-52B4-429B-AE0D-7EDCCFCD2EAD}">
      <dsp:nvSpPr>
        <dsp:cNvPr id="0" name=""/>
        <dsp:cNvSpPr/>
      </dsp:nvSpPr>
      <dsp:spPr>
        <a:xfrm>
          <a:off x="2473417" y="545766"/>
          <a:ext cx="136472" cy="1428710"/>
        </a:xfrm>
        <a:custGeom>
          <a:avLst/>
          <a:gdLst/>
          <a:ahLst/>
          <a:cxnLst/>
          <a:rect l="0" t="0" r="0" b="0"/>
          <a:pathLst>
            <a:path>
              <a:moveTo>
                <a:pt x="0" y="1428710"/>
              </a:moveTo>
              <a:lnTo>
                <a:pt x="68236" y="1428710"/>
              </a:lnTo>
              <a:lnTo>
                <a:pt x="68236" y="0"/>
              </a:lnTo>
              <a:lnTo>
                <a:pt x="136472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BF69C-EC40-414F-A79E-C94B7B0F14FA}">
      <dsp:nvSpPr>
        <dsp:cNvPr id="0" name=""/>
        <dsp:cNvSpPr/>
      </dsp:nvSpPr>
      <dsp:spPr>
        <a:xfrm>
          <a:off x="1791052" y="1780324"/>
          <a:ext cx="682364" cy="388306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6"/>
          </a:contourClr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>
              <a:solidFill>
                <a:srgbClr val="FFFFFF"/>
              </a:solidFill>
            </a:rPr>
            <a:t>평택보건소</a:t>
          </a:r>
        </a:p>
      </dsp:txBody>
      <dsp:txXfrm>
        <a:off x="1791052" y="1780324"/>
        <a:ext cx="682364" cy="388306"/>
      </dsp:txXfrm>
    </dsp:sp>
    <dsp:sp modelId="{C4C28F33-B18D-4D62-ACCA-72F482F67675}">
      <dsp:nvSpPr>
        <dsp:cNvPr id="0" name=""/>
        <dsp:cNvSpPr/>
      </dsp:nvSpPr>
      <dsp:spPr>
        <a:xfrm>
          <a:off x="2609889" y="441706"/>
          <a:ext cx="682364" cy="208121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/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>
              <a:solidFill>
                <a:srgbClr val="FFFFFF"/>
              </a:solidFill>
            </a:rPr>
            <a:t>보건사업과</a:t>
          </a:r>
        </a:p>
      </dsp:txBody>
      <dsp:txXfrm>
        <a:off x="2609889" y="441706"/>
        <a:ext cx="682364" cy="208121"/>
      </dsp:txXfrm>
    </dsp:sp>
    <dsp:sp modelId="{202F5871-A671-4B3D-8ABA-A35A2C9753D2}">
      <dsp:nvSpPr>
        <dsp:cNvPr id="0" name=""/>
        <dsp:cNvSpPr/>
      </dsp:nvSpPr>
      <dsp:spPr>
        <a:xfrm>
          <a:off x="3468891" y="1543"/>
          <a:ext cx="682364" cy="208121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/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보건행정팀</a:t>
          </a:r>
        </a:p>
      </dsp:txBody>
      <dsp:txXfrm>
        <a:off x="3468891" y="1543"/>
        <a:ext cx="682364" cy="208121"/>
      </dsp:txXfrm>
    </dsp:sp>
    <dsp:sp modelId="{9413475F-5128-4D9E-BD3D-F55D6CE5EA72}">
      <dsp:nvSpPr>
        <dsp:cNvPr id="0" name=""/>
        <dsp:cNvSpPr/>
      </dsp:nvSpPr>
      <dsp:spPr>
        <a:xfrm>
          <a:off x="3468891" y="285374"/>
          <a:ext cx="682364" cy="208121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/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감염병관리팀</a:t>
          </a:r>
        </a:p>
      </dsp:txBody>
      <dsp:txXfrm>
        <a:off x="3468891" y="285374"/>
        <a:ext cx="682364" cy="208121"/>
      </dsp:txXfrm>
    </dsp:sp>
    <dsp:sp modelId="{A61EF9FA-8C26-4EA0-8871-A997E799B34E}">
      <dsp:nvSpPr>
        <dsp:cNvPr id="0" name=""/>
        <dsp:cNvSpPr/>
      </dsp:nvSpPr>
      <dsp:spPr>
        <a:xfrm>
          <a:off x="3468891" y="578791"/>
          <a:ext cx="682364" cy="208121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/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의약관리팀</a:t>
          </a:r>
        </a:p>
      </dsp:txBody>
      <dsp:txXfrm>
        <a:off x="3468891" y="578791"/>
        <a:ext cx="682364" cy="208121"/>
      </dsp:txXfrm>
    </dsp:sp>
    <dsp:sp modelId="{1F861C04-CBDA-4F16-A436-A34DFB278205}">
      <dsp:nvSpPr>
        <dsp:cNvPr id="0" name=""/>
        <dsp:cNvSpPr/>
      </dsp:nvSpPr>
      <dsp:spPr>
        <a:xfrm>
          <a:off x="3468891" y="872207"/>
          <a:ext cx="682364" cy="208121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1"/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민원진료팀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3468891" y="872207"/>
        <a:ext cx="682364" cy="208121"/>
      </dsp:txXfrm>
    </dsp:sp>
    <dsp:sp modelId="{97B35D5E-EC6A-4A68-A0BC-904D385C469B}">
      <dsp:nvSpPr>
        <dsp:cNvPr id="0" name=""/>
        <dsp:cNvSpPr/>
      </dsp:nvSpPr>
      <dsp:spPr>
        <a:xfrm>
          <a:off x="2609889" y="1762081"/>
          <a:ext cx="682364" cy="208121"/>
        </a:xfrm>
        <a:prstGeom prst="rect">
          <a:avLst/>
        </a:prstGeom>
        <a:solidFill>
          <a:schemeClr val="accent5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5"/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>
              <a:solidFill>
                <a:srgbClr val="FFFFFF"/>
              </a:solidFill>
            </a:rPr>
            <a:t>건강증진과</a:t>
          </a:r>
        </a:p>
      </dsp:txBody>
      <dsp:txXfrm>
        <a:off x="2609889" y="1762081"/>
        <a:ext cx="682364" cy="208121"/>
      </dsp:txXfrm>
    </dsp:sp>
    <dsp:sp modelId="{11178AD6-B3D2-400B-A53C-B0E6BB2B93E4}">
      <dsp:nvSpPr>
        <dsp:cNvPr id="0" name=""/>
        <dsp:cNvSpPr/>
      </dsp:nvSpPr>
      <dsp:spPr>
        <a:xfrm>
          <a:off x="3468891" y="1205841"/>
          <a:ext cx="682364" cy="208121"/>
        </a:xfrm>
        <a:prstGeom prst="rect">
          <a:avLst/>
        </a:prstGeom>
        <a:solidFill>
          <a:schemeClr val="accent5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5"/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건강증진팀</a:t>
          </a:r>
        </a:p>
      </dsp:txBody>
      <dsp:txXfrm>
        <a:off x="3468891" y="1205841"/>
        <a:ext cx="682364" cy="208121"/>
      </dsp:txXfrm>
    </dsp:sp>
    <dsp:sp modelId="{EC0EECEA-BDEC-4C88-8065-9BA2A2FC52ED}">
      <dsp:nvSpPr>
        <dsp:cNvPr id="0" name=""/>
        <dsp:cNvSpPr/>
      </dsp:nvSpPr>
      <dsp:spPr>
        <a:xfrm>
          <a:off x="4329884" y="1045659"/>
          <a:ext cx="1185846" cy="104370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>
              <a:solidFill>
                <a:schemeClr val="tx1"/>
              </a:solidFill>
            </a:rPr>
            <a:t>팽성보건지소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29884" y="1045659"/>
        <a:ext cx="1185846" cy="104370"/>
      </dsp:txXfrm>
    </dsp:sp>
    <dsp:sp modelId="{93EEA538-7865-4DE3-8767-7573346E186C}">
      <dsp:nvSpPr>
        <dsp:cNvPr id="0" name=""/>
        <dsp:cNvSpPr/>
      </dsp:nvSpPr>
      <dsp:spPr>
        <a:xfrm>
          <a:off x="4329884" y="1236118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 smtClean="0">
              <a:solidFill>
                <a:schemeClr val="tx1"/>
              </a:solidFill>
            </a:rPr>
            <a:t>두정보건진료소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29884" y="1236118"/>
        <a:ext cx="1185846" cy="118739"/>
      </dsp:txXfrm>
    </dsp:sp>
    <dsp:sp modelId="{B6F9D7D3-9E74-4CD5-B4D6-95E41BD0DA6B}">
      <dsp:nvSpPr>
        <dsp:cNvPr id="0" name=""/>
        <dsp:cNvSpPr/>
      </dsp:nvSpPr>
      <dsp:spPr>
        <a:xfrm>
          <a:off x="4329884" y="1434808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 smtClean="0">
              <a:solidFill>
                <a:schemeClr val="tx1"/>
              </a:solidFill>
            </a:rPr>
            <a:t>팽성원정보건진료소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29884" y="1434808"/>
        <a:ext cx="1185846" cy="118739"/>
      </dsp:txXfrm>
    </dsp:sp>
    <dsp:sp modelId="{9FA0ED83-B79A-4E45-A934-EA8A6C8F0677}">
      <dsp:nvSpPr>
        <dsp:cNvPr id="0" name=""/>
        <dsp:cNvSpPr/>
      </dsp:nvSpPr>
      <dsp:spPr>
        <a:xfrm>
          <a:off x="3468891" y="1482640"/>
          <a:ext cx="682364" cy="208121"/>
        </a:xfrm>
        <a:prstGeom prst="rect">
          <a:avLst/>
        </a:prstGeom>
        <a:solidFill>
          <a:schemeClr val="accent5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5"/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만성관리질환팀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3468891" y="1482640"/>
        <a:ext cx="682364" cy="208121"/>
      </dsp:txXfrm>
    </dsp:sp>
    <dsp:sp modelId="{16CFD02E-2CA7-4C6E-8F13-6C349F2136B1}">
      <dsp:nvSpPr>
        <dsp:cNvPr id="0" name=""/>
        <dsp:cNvSpPr/>
      </dsp:nvSpPr>
      <dsp:spPr>
        <a:xfrm>
          <a:off x="3468891" y="1759277"/>
          <a:ext cx="682364" cy="208121"/>
        </a:xfrm>
        <a:prstGeom prst="rect">
          <a:avLst/>
        </a:prstGeom>
        <a:solidFill>
          <a:schemeClr val="accent5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5"/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모자건강지원팀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3468891" y="1759277"/>
        <a:ext cx="682364" cy="208121"/>
      </dsp:txXfrm>
    </dsp:sp>
    <dsp:sp modelId="{8AAA0EE7-E85B-45FA-9A22-37C91BF082E9}">
      <dsp:nvSpPr>
        <dsp:cNvPr id="0" name=""/>
        <dsp:cNvSpPr/>
      </dsp:nvSpPr>
      <dsp:spPr>
        <a:xfrm>
          <a:off x="3468891" y="2002552"/>
          <a:ext cx="682364" cy="208121"/>
        </a:xfrm>
        <a:prstGeom prst="rect">
          <a:avLst/>
        </a:prstGeom>
        <a:solidFill>
          <a:schemeClr val="accent5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5"/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정신건강팀</a:t>
          </a:r>
        </a:p>
      </dsp:txBody>
      <dsp:txXfrm>
        <a:off x="3468891" y="2002552"/>
        <a:ext cx="682364" cy="208121"/>
      </dsp:txXfrm>
    </dsp:sp>
    <dsp:sp modelId="{36401FF6-168E-42DF-8C90-479B43B41EF1}">
      <dsp:nvSpPr>
        <dsp:cNvPr id="0" name=""/>
        <dsp:cNvSpPr/>
      </dsp:nvSpPr>
      <dsp:spPr>
        <a:xfrm>
          <a:off x="3468891" y="2302045"/>
          <a:ext cx="682364" cy="208121"/>
        </a:xfrm>
        <a:prstGeom prst="rect">
          <a:avLst/>
        </a:prstGeom>
        <a:solidFill>
          <a:schemeClr val="accent5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5"/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치매관리팀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3468891" y="2302045"/>
        <a:ext cx="682364" cy="208121"/>
      </dsp:txXfrm>
    </dsp:sp>
    <dsp:sp modelId="{9D0A01AF-3B18-4C7B-9AFF-F341D9BFCFBB}">
      <dsp:nvSpPr>
        <dsp:cNvPr id="0" name=""/>
        <dsp:cNvSpPr/>
      </dsp:nvSpPr>
      <dsp:spPr>
        <a:xfrm>
          <a:off x="2609889" y="3299127"/>
          <a:ext cx="682364" cy="208121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 err="1">
              <a:solidFill>
                <a:srgbClr val="FFFFFF"/>
              </a:solidFill>
            </a:rPr>
            <a:t>안중보건지소</a:t>
          </a:r>
          <a:endParaRPr lang="ko-KR" altLang="en-US" sz="900" b="1" kern="1200" dirty="0">
            <a:solidFill>
              <a:srgbClr val="FFFFFF"/>
            </a:solidFill>
          </a:endParaRPr>
        </a:p>
      </dsp:txBody>
      <dsp:txXfrm>
        <a:off x="2609889" y="3299127"/>
        <a:ext cx="682364" cy="208121"/>
      </dsp:txXfrm>
    </dsp:sp>
    <dsp:sp modelId="{32851A05-3031-4333-94EF-17B85BEAFB67}">
      <dsp:nvSpPr>
        <dsp:cNvPr id="0" name=""/>
        <dsp:cNvSpPr/>
      </dsp:nvSpPr>
      <dsp:spPr>
        <a:xfrm>
          <a:off x="3468891" y="2705539"/>
          <a:ext cx="682364" cy="208121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보건행정팀</a:t>
          </a:r>
        </a:p>
      </dsp:txBody>
      <dsp:txXfrm>
        <a:off x="3468891" y="2705539"/>
        <a:ext cx="682364" cy="208121"/>
      </dsp:txXfrm>
    </dsp:sp>
    <dsp:sp modelId="{E70FF235-48B0-49A9-A7DC-8FAAB3C0AF39}">
      <dsp:nvSpPr>
        <dsp:cNvPr id="0" name=""/>
        <dsp:cNvSpPr/>
      </dsp:nvSpPr>
      <dsp:spPr>
        <a:xfrm>
          <a:off x="4336183" y="2064601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>
              <a:solidFill>
                <a:schemeClr val="tx1"/>
              </a:solidFill>
            </a:rPr>
            <a:t>오성보건지소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6183" y="2064601"/>
        <a:ext cx="1185846" cy="118739"/>
      </dsp:txXfrm>
    </dsp:sp>
    <dsp:sp modelId="{C4CE96F3-7546-401C-A2B0-1833A03BD3F9}">
      <dsp:nvSpPr>
        <dsp:cNvPr id="0" name=""/>
        <dsp:cNvSpPr/>
      </dsp:nvSpPr>
      <dsp:spPr>
        <a:xfrm>
          <a:off x="4334395" y="2242082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>
              <a:solidFill>
                <a:schemeClr val="tx1"/>
              </a:solidFill>
            </a:rPr>
            <a:t>청북보건지소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4395" y="2242082"/>
        <a:ext cx="1185846" cy="118739"/>
      </dsp:txXfrm>
    </dsp:sp>
    <dsp:sp modelId="{4CB37969-984C-4B43-A742-D902344D661E}">
      <dsp:nvSpPr>
        <dsp:cNvPr id="0" name=""/>
        <dsp:cNvSpPr/>
      </dsp:nvSpPr>
      <dsp:spPr>
        <a:xfrm>
          <a:off x="4327387" y="2416818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>
              <a:solidFill>
                <a:schemeClr val="tx1"/>
              </a:solidFill>
            </a:rPr>
            <a:t>포승보건지소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27387" y="2416818"/>
        <a:ext cx="1185846" cy="118739"/>
      </dsp:txXfrm>
    </dsp:sp>
    <dsp:sp modelId="{953A1723-E1F5-467B-92A7-ADF2EA75FFCE}">
      <dsp:nvSpPr>
        <dsp:cNvPr id="0" name=""/>
        <dsp:cNvSpPr/>
      </dsp:nvSpPr>
      <dsp:spPr>
        <a:xfrm>
          <a:off x="4336183" y="2615508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smtClean="0">
              <a:solidFill>
                <a:schemeClr val="tx1"/>
              </a:solidFill>
            </a:rPr>
            <a:t>현덕보건지소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6183" y="2615508"/>
        <a:ext cx="1185846" cy="118739"/>
      </dsp:txXfrm>
    </dsp:sp>
    <dsp:sp modelId="{E9B4551D-3F6F-48B7-BACB-06C2F8E2589A}">
      <dsp:nvSpPr>
        <dsp:cNvPr id="0" name=""/>
        <dsp:cNvSpPr/>
      </dsp:nvSpPr>
      <dsp:spPr>
        <a:xfrm>
          <a:off x="4336183" y="2814200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err="1" smtClean="0">
              <a:solidFill>
                <a:schemeClr val="tx1"/>
              </a:solidFill>
            </a:rPr>
            <a:t>어연보건진료소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6183" y="2814200"/>
        <a:ext cx="1185846" cy="118739"/>
      </dsp:txXfrm>
    </dsp:sp>
    <dsp:sp modelId="{112FF63B-4302-46F7-B1F1-0E9D81BA3DD7}">
      <dsp:nvSpPr>
        <dsp:cNvPr id="0" name=""/>
        <dsp:cNvSpPr/>
      </dsp:nvSpPr>
      <dsp:spPr>
        <a:xfrm>
          <a:off x="4336183" y="3012891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smtClean="0">
              <a:solidFill>
                <a:schemeClr val="tx1"/>
              </a:solidFill>
            </a:rPr>
            <a:t>포승원정보건진료소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6183" y="3012891"/>
        <a:ext cx="1185846" cy="118739"/>
      </dsp:txXfrm>
    </dsp:sp>
    <dsp:sp modelId="{431072FA-0511-4DBC-BF0D-33F9047AA29E}">
      <dsp:nvSpPr>
        <dsp:cNvPr id="0" name=""/>
        <dsp:cNvSpPr/>
      </dsp:nvSpPr>
      <dsp:spPr>
        <a:xfrm>
          <a:off x="4336183" y="3215475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smtClean="0">
              <a:solidFill>
                <a:schemeClr val="tx1"/>
              </a:solidFill>
            </a:rPr>
            <a:t>신영보건진료소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6183" y="3215475"/>
        <a:ext cx="1185846" cy="118739"/>
      </dsp:txXfrm>
    </dsp:sp>
    <dsp:sp modelId="{0D608236-9FDA-432F-9B80-5853A64C82E3}">
      <dsp:nvSpPr>
        <dsp:cNvPr id="0" name=""/>
        <dsp:cNvSpPr/>
      </dsp:nvSpPr>
      <dsp:spPr>
        <a:xfrm>
          <a:off x="4336183" y="3410272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smtClean="0">
              <a:solidFill>
                <a:schemeClr val="tx1"/>
              </a:solidFill>
            </a:rPr>
            <a:t>덕목보건진료소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6183" y="3410272"/>
        <a:ext cx="1185846" cy="118739"/>
      </dsp:txXfrm>
    </dsp:sp>
    <dsp:sp modelId="{496C2961-D3D7-4EC7-AF10-C3B3DF425FCA}">
      <dsp:nvSpPr>
        <dsp:cNvPr id="0" name=""/>
        <dsp:cNvSpPr/>
      </dsp:nvSpPr>
      <dsp:spPr>
        <a:xfrm>
          <a:off x="4336176" y="3608962"/>
          <a:ext cx="1185846" cy="118739"/>
        </a:xfrm>
        <a:prstGeom prst="rect">
          <a:avLst/>
        </a:prstGeom>
        <a:solidFill>
          <a:schemeClr val="accent2">
            <a:tint val="50000"/>
          </a:schemeClr>
        </a:solidFill>
        <a:ln w="10000" cap="flat" cmpd="sng" algn="ctr">
          <a:solidFill>
            <a:schemeClr val="accent2"/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kern="1200" dirty="0" smtClean="0">
              <a:solidFill>
                <a:schemeClr val="tx1"/>
              </a:solidFill>
            </a:rPr>
            <a:t>장수보건진료소</a:t>
          </a:r>
          <a:endParaRPr lang="ko-KR" altLang="en-US" sz="800" kern="1200" dirty="0">
            <a:solidFill>
              <a:schemeClr val="tx1"/>
            </a:solidFill>
          </a:endParaRPr>
        </a:p>
      </dsp:txBody>
      <dsp:txXfrm>
        <a:off x="4336176" y="3608962"/>
        <a:ext cx="1185846" cy="118739"/>
      </dsp:txXfrm>
    </dsp:sp>
    <dsp:sp modelId="{15199EB5-2120-4501-A17D-7A81956AF642}">
      <dsp:nvSpPr>
        <dsp:cNvPr id="0" name=""/>
        <dsp:cNvSpPr/>
      </dsp:nvSpPr>
      <dsp:spPr>
        <a:xfrm>
          <a:off x="3468891" y="2970460"/>
          <a:ext cx="682364" cy="208121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감염병의약팀</a:t>
          </a:r>
        </a:p>
      </dsp:txBody>
      <dsp:txXfrm>
        <a:off x="3468891" y="2970460"/>
        <a:ext cx="682364" cy="208121"/>
      </dsp:txXfrm>
    </dsp:sp>
    <dsp:sp modelId="{B98EBB45-9D8F-4C18-A1AD-A61B4767BF95}">
      <dsp:nvSpPr>
        <dsp:cNvPr id="0" name=""/>
        <dsp:cNvSpPr/>
      </dsp:nvSpPr>
      <dsp:spPr>
        <a:xfrm>
          <a:off x="3468891" y="3608962"/>
          <a:ext cx="682364" cy="208121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건강증진팀</a:t>
          </a:r>
        </a:p>
      </dsp:txBody>
      <dsp:txXfrm>
        <a:off x="3468891" y="3608962"/>
        <a:ext cx="682364" cy="208121"/>
      </dsp:txXfrm>
    </dsp:sp>
    <dsp:sp modelId="{A00161F9-2897-42D9-8593-BC9271741BC1}">
      <dsp:nvSpPr>
        <dsp:cNvPr id="0" name=""/>
        <dsp:cNvSpPr/>
      </dsp:nvSpPr>
      <dsp:spPr>
        <a:xfrm>
          <a:off x="4336183" y="3940113"/>
          <a:ext cx="1185846" cy="118739"/>
        </a:xfrm>
        <a:prstGeom prst="rect">
          <a:avLst/>
        </a:prstGeom>
        <a:solidFill>
          <a:srgbClr val="8ACBC7"/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smtClean="0">
              <a:solidFill>
                <a:schemeClr val="tx1"/>
              </a:solidFill>
            </a:rPr>
            <a:t>포승건강생활지원센터</a:t>
          </a:r>
          <a:endParaRPr lang="ko-KR" altLang="en-US" sz="800" b="1" kern="1200" dirty="0">
            <a:solidFill>
              <a:schemeClr val="tx1"/>
            </a:solidFill>
          </a:endParaRPr>
        </a:p>
      </dsp:txBody>
      <dsp:txXfrm>
        <a:off x="4336183" y="3940113"/>
        <a:ext cx="1185846" cy="118739"/>
      </dsp:txXfrm>
    </dsp:sp>
    <dsp:sp modelId="{32C869B7-C75C-4288-887A-8D0E74C1BABE}">
      <dsp:nvSpPr>
        <dsp:cNvPr id="0" name=""/>
        <dsp:cNvSpPr/>
      </dsp:nvSpPr>
      <dsp:spPr>
        <a:xfrm>
          <a:off x="3468891" y="3873883"/>
          <a:ext cx="682364" cy="208121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민원진료팀</a:t>
          </a:r>
        </a:p>
      </dsp:txBody>
      <dsp:txXfrm>
        <a:off x="3468891" y="3873883"/>
        <a:ext cx="682364" cy="2081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CA75A-F3F3-4E1B-A9AA-C76D9A358854}">
      <dsp:nvSpPr>
        <dsp:cNvPr id="0" name=""/>
        <dsp:cNvSpPr/>
      </dsp:nvSpPr>
      <dsp:spPr>
        <a:xfrm>
          <a:off x="2493633" y="3240981"/>
          <a:ext cx="162501" cy="6987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250" y="0"/>
              </a:lnTo>
              <a:lnTo>
                <a:pt x="81250" y="698758"/>
              </a:lnTo>
              <a:lnTo>
                <a:pt x="162501" y="698758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2F311-8062-40C4-B95B-0BC8DAD5E380}">
      <dsp:nvSpPr>
        <dsp:cNvPr id="0" name=""/>
        <dsp:cNvSpPr/>
      </dsp:nvSpPr>
      <dsp:spPr>
        <a:xfrm>
          <a:off x="2493633" y="3240981"/>
          <a:ext cx="162501" cy="349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250" y="0"/>
              </a:lnTo>
              <a:lnTo>
                <a:pt x="81250" y="349379"/>
              </a:lnTo>
              <a:lnTo>
                <a:pt x="162501" y="349379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92402-6EC2-4513-BBC8-262EDB0F03B8}">
      <dsp:nvSpPr>
        <dsp:cNvPr id="0" name=""/>
        <dsp:cNvSpPr/>
      </dsp:nvSpPr>
      <dsp:spPr>
        <a:xfrm>
          <a:off x="2493633" y="3195261"/>
          <a:ext cx="1625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62501" y="4572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34C0E-B29F-4319-8D34-6EA09B054EA6}">
      <dsp:nvSpPr>
        <dsp:cNvPr id="0" name=""/>
        <dsp:cNvSpPr/>
      </dsp:nvSpPr>
      <dsp:spPr>
        <a:xfrm>
          <a:off x="2493633" y="2891602"/>
          <a:ext cx="162501" cy="349379"/>
        </a:xfrm>
        <a:custGeom>
          <a:avLst/>
          <a:gdLst/>
          <a:ahLst/>
          <a:cxnLst/>
          <a:rect l="0" t="0" r="0" b="0"/>
          <a:pathLst>
            <a:path>
              <a:moveTo>
                <a:pt x="0" y="349379"/>
              </a:moveTo>
              <a:lnTo>
                <a:pt x="81250" y="349379"/>
              </a:lnTo>
              <a:lnTo>
                <a:pt x="81250" y="0"/>
              </a:lnTo>
              <a:lnTo>
                <a:pt x="162501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D73B76-A1B2-4F39-A9B7-BD39DEA65B18}">
      <dsp:nvSpPr>
        <dsp:cNvPr id="0" name=""/>
        <dsp:cNvSpPr/>
      </dsp:nvSpPr>
      <dsp:spPr>
        <a:xfrm>
          <a:off x="2493633" y="2542223"/>
          <a:ext cx="162501" cy="698758"/>
        </a:xfrm>
        <a:custGeom>
          <a:avLst/>
          <a:gdLst/>
          <a:ahLst/>
          <a:cxnLst/>
          <a:rect l="0" t="0" r="0" b="0"/>
          <a:pathLst>
            <a:path>
              <a:moveTo>
                <a:pt x="0" y="698758"/>
              </a:moveTo>
              <a:lnTo>
                <a:pt x="81250" y="698758"/>
              </a:lnTo>
              <a:lnTo>
                <a:pt x="81250" y="0"/>
              </a:lnTo>
              <a:lnTo>
                <a:pt x="162501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30C0B4-0DB6-4466-83DA-E6FB4C521C0D}">
      <dsp:nvSpPr>
        <dsp:cNvPr id="0" name=""/>
        <dsp:cNvSpPr/>
      </dsp:nvSpPr>
      <dsp:spPr>
        <a:xfrm>
          <a:off x="1562481" y="2196099"/>
          <a:ext cx="118642" cy="1044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391" y="0"/>
              </a:lnTo>
              <a:lnTo>
                <a:pt x="37391" y="1044881"/>
              </a:lnTo>
              <a:lnTo>
                <a:pt x="118642" y="1044881"/>
              </a:lnTo>
            </a:path>
          </a:pathLst>
        </a:custGeom>
        <a:noFill/>
        <a:ln w="19050" cap="flat" cmpd="sng" algn="ctr">
          <a:solidFill>
            <a:srgbClr val="59ADC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ABCF8-9CBA-419D-85BF-C4E215560502}">
      <dsp:nvSpPr>
        <dsp:cNvPr id="0" name=""/>
        <dsp:cNvSpPr/>
      </dsp:nvSpPr>
      <dsp:spPr>
        <a:xfrm>
          <a:off x="2493633" y="1413664"/>
          <a:ext cx="162501" cy="779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250" y="0"/>
              </a:lnTo>
              <a:lnTo>
                <a:pt x="81250" y="779180"/>
              </a:lnTo>
              <a:lnTo>
                <a:pt x="162501" y="77918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E96C03-E3EA-415A-B42F-5135AAC95479}">
      <dsp:nvSpPr>
        <dsp:cNvPr id="0" name=""/>
        <dsp:cNvSpPr/>
      </dsp:nvSpPr>
      <dsp:spPr>
        <a:xfrm>
          <a:off x="3468644" y="1843465"/>
          <a:ext cx="162501" cy="349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250" y="0"/>
              </a:lnTo>
              <a:lnTo>
                <a:pt x="81250" y="349379"/>
              </a:lnTo>
              <a:lnTo>
                <a:pt x="162501" y="3493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D5188-B2B8-4F33-A90B-1E642B7B0199}">
      <dsp:nvSpPr>
        <dsp:cNvPr id="0" name=""/>
        <dsp:cNvSpPr/>
      </dsp:nvSpPr>
      <dsp:spPr>
        <a:xfrm>
          <a:off x="3468644" y="1797745"/>
          <a:ext cx="1625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62501" y="457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30D10C-B093-4D28-A4D7-64101338A75B}">
      <dsp:nvSpPr>
        <dsp:cNvPr id="0" name=""/>
        <dsp:cNvSpPr/>
      </dsp:nvSpPr>
      <dsp:spPr>
        <a:xfrm>
          <a:off x="3468644" y="1494086"/>
          <a:ext cx="162501" cy="349379"/>
        </a:xfrm>
        <a:custGeom>
          <a:avLst/>
          <a:gdLst/>
          <a:ahLst/>
          <a:cxnLst/>
          <a:rect l="0" t="0" r="0" b="0"/>
          <a:pathLst>
            <a:path>
              <a:moveTo>
                <a:pt x="0" y="349379"/>
              </a:moveTo>
              <a:lnTo>
                <a:pt x="81250" y="349379"/>
              </a:lnTo>
              <a:lnTo>
                <a:pt x="81250" y="0"/>
              </a:lnTo>
              <a:lnTo>
                <a:pt x="162501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7C6AE-4824-4886-AB82-D6376DE48916}">
      <dsp:nvSpPr>
        <dsp:cNvPr id="0" name=""/>
        <dsp:cNvSpPr/>
      </dsp:nvSpPr>
      <dsp:spPr>
        <a:xfrm>
          <a:off x="2493633" y="1413664"/>
          <a:ext cx="162501" cy="429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250" y="0"/>
              </a:lnTo>
              <a:lnTo>
                <a:pt x="81250" y="429801"/>
              </a:lnTo>
              <a:lnTo>
                <a:pt x="162501" y="429801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EF812-942D-4EBF-95C8-E45FDE965F57}">
      <dsp:nvSpPr>
        <dsp:cNvPr id="0" name=""/>
        <dsp:cNvSpPr/>
      </dsp:nvSpPr>
      <dsp:spPr>
        <a:xfrm>
          <a:off x="2493633" y="983862"/>
          <a:ext cx="162501" cy="429801"/>
        </a:xfrm>
        <a:custGeom>
          <a:avLst/>
          <a:gdLst/>
          <a:ahLst/>
          <a:cxnLst/>
          <a:rect l="0" t="0" r="0" b="0"/>
          <a:pathLst>
            <a:path>
              <a:moveTo>
                <a:pt x="0" y="429801"/>
              </a:moveTo>
              <a:lnTo>
                <a:pt x="81250" y="429801"/>
              </a:lnTo>
              <a:lnTo>
                <a:pt x="81250" y="0"/>
              </a:lnTo>
              <a:lnTo>
                <a:pt x="162501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C83CB-6566-47D8-87AD-9C3A6C417039}">
      <dsp:nvSpPr>
        <dsp:cNvPr id="0" name=""/>
        <dsp:cNvSpPr/>
      </dsp:nvSpPr>
      <dsp:spPr>
        <a:xfrm>
          <a:off x="3468644" y="634483"/>
          <a:ext cx="162501" cy="5102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250" y="0"/>
              </a:lnTo>
              <a:lnTo>
                <a:pt x="81250" y="510223"/>
              </a:lnTo>
              <a:lnTo>
                <a:pt x="162501" y="5102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968758-C590-49BF-96C7-3C68F1C5CBB7}">
      <dsp:nvSpPr>
        <dsp:cNvPr id="0" name=""/>
        <dsp:cNvSpPr/>
      </dsp:nvSpPr>
      <dsp:spPr>
        <a:xfrm>
          <a:off x="3468644" y="634483"/>
          <a:ext cx="162501" cy="160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250" y="0"/>
              </a:lnTo>
              <a:lnTo>
                <a:pt x="81250" y="160844"/>
              </a:lnTo>
              <a:lnTo>
                <a:pt x="162501" y="16084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32848E-BDEF-444B-86EB-B9B6DED54768}">
      <dsp:nvSpPr>
        <dsp:cNvPr id="0" name=""/>
        <dsp:cNvSpPr/>
      </dsp:nvSpPr>
      <dsp:spPr>
        <a:xfrm>
          <a:off x="3468644" y="445949"/>
          <a:ext cx="162501" cy="188534"/>
        </a:xfrm>
        <a:custGeom>
          <a:avLst/>
          <a:gdLst/>
          <a:ahLst/>
          <a:cxnLst/>
          <a:rect l="0" t="0" r="0" b="0"/>
          <a:pathLst>
            <a:path>
              <a:moveTo>
                <a:pt x="0" y="188534"/>
              </a:moveTo>
              <a:lnTo>
                <a:pt x="81250" y="188534"/>
              </a:lnTo>
              <a:lnTo>
                <a:pt x="81250" y="0"/>
              </a:lnTo>
              <a:lnTo>
                <a:pt x="162501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52669-5F48-43AF-B784-78FA47A0F3FA}">
      <dsp:nvSpPr>
        <dsp:cNvPr id="0" name=""/>
        <dsp:cNvSpPr/>
      </dsp:nvSpPr>
      <dsp:spPr>
        <a:xfrm>
          <a:off x="3468644" y="110415"/>
          <a:ext cx="162501" cy="524068"/>
        </a:xfrm>
        <a:custGeom>
          <a:avLst/>
          <a:gdLst/>
          <a:ahLst/>
          <a:cxnLst/>
          <a:rect l="0" t="0" r="0" b="0"/>
          <a:pathLst>
            <a:path>
              <a:moveTo>
                <a:pt x="0" y="524068"/>
              </a:moveTo>
              <a:lnTo>
                <a:pt x="81250" y="524068"/>
              </a:lnTo>
              <a:lnTo>
                <a:pt x="81250" y="0"/>
              </a:lnTo>
              <a:lnTo>
                <a:pt x="162501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F96E1-E076-4843-9369-CC2EF87E3C11}">
      <dsp:nvSpPr>
        <dsp:cNvPr id="0" name=""/>
        <dsp:cNvSpPr/>
      </dsp:nvSpPr>
      <dsp:spPr>
        <a:xfrm>
          <a:off x="2493633" y="634483"/>
          <a:ext cx="162501" cy="779180"/>
        </a:xfrm>
        <a:custGeom>
          <a:avLst/>
          <a:gdLst/>
          <a:ahLst/>
          <a:cxnLst/>
          <a:rect l="0" t="0" r="0" b="0"/>
          <a:pathLst>
            <a:path>
              <a:moveTo>
                <a:pt x="0" y="779180"/>
              </a:moveTo>
              <a:lnTo>
                <a:pt x="81250" y="779180"/>
              </a:lnTo>
              <a:lnTo>
                <a:pt x="81250" y="0"/>
              </a:lnTo>
              <a:lnTo>
                <a:pt x="162501" y="0"/>
              </a:lnTo>
            </a:path>
          </a:pathLst>
        </a:custGeom>
        <a:noFill/>
        <a:ln w="19050" cap="flat" cmpd="sng" algn="ctr">
          <a:solidFill>
            <a:srgbClr val="8ACBC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435D7-0C30-435F-A510-76AE43516598}">
      <dsp:nvSpPr>
        <dsp:cNvPr id="0" name=""/>
        <dsp:cNvSpPr/>
      </dsp:nvSpPr>
      <dsp:spPr>
        <a:xfrm>
          <a:off x="1562481" y="1413664"/>
          <a:ext cx="118642" cy="782435"/>
        </a:xfrm>
        <a:custGeom>
          <a:avLst/>
          <a:gdLst/>
          <a:ahLst/>
          <a:cxnLst/>
          <a:rect l="0" t="0" r="0" b="0"/>
          <a:pathLst>
            <a:path>
              <a:moveTo>
                <a:pt x="0" y="782435"/>
              </a:moveTo>
              <a:lnTo>
                <a:pt x="37391" y="782435"/>
              </a:lnTo>
              <a:lnTo>
                <a:pt x="37391" y="0"/>
              </a:lnTo>
              <a:lnTo>
                <a:pt x="118642" y="0"/>
              </a:lnTo>
            </a:path>
          </a:pathLst>
        </a:custGeom>
        <a:noFill/>
        <a:ln w="19050" cap="flat" cmpd="sng" algn="ctr">
          <a:solidFill>
            <a:srgbClr val="59ADC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16142F-BF0F-42DE-BBAF-B190F86964A6}">
      <dsp:nvSpPr>
        <dsp:cNvPr id="0" name=""/>
        <dsp:cNvSpPr/>
      </dsp:nvSpPr>
      <dsp:spPr>
        <a:xfrm>
          <a:off x="749972" y="2021699"/>
          <a:ext cx="812509" cy="348800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4"/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 err="1">
              <a:solidFill>
                <a:srgbClr val="FFFFFF"/>
              </a:solidFill>
            </a:rPr>
            <a:t>송탄보건소</a:t>
          </a:r>
          <a:endParaRPr lang="ko-KR" altLang="en-US" sz="900" b="1" kern="1200" dirty="0">
            <a:solidFill>
              <a:srgbClr val="FFFFFF"/>
            </a:solidFill>
          </a:endParaRPr>
        </a:p>
      </dsp:txBody>
      <dsp:txXfrm>
        <a:off x="749972" y="2021699"/>
        <a:ext cx="812509" cy="348800"/>
      </dsp:txXfrm>
    </dsp:sp>
    <dsp:sp modelId="{CABEC598-2248-42E8-9718-9EF0173B6AD6}">
      <dsp:nvSpPr>
        <dsp:cNvPr id="0" name=""/>
        <dsp:cNvSpPr/>
      </dsp:nvSpPr>
      <dsp:spPr>
        <a:xfrm>
          <a:off x="1681124" y="1289756"/>
          <a:ext cx="812509" cy="247815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>
              <a:solidFill>
                <a:srgbClr val="FFFFFF"/>
              </a:solidFill>
            </a:rPr>
            <a:t>보건사업과</a:t>
          </a:r>
        </a:p>
      </dsp:txBody>
      <dsp:txXfrm>
        <a:off x="1681124" y="1289756"/>
        <a:ext cx="812509" cy="247815"/>
      </dsp:txXfrm>
    </dsp:sp>
    <dsp:sp modelId="{481DA720-414F-439A-B9E2-31F03BBAC128}">
      <dsp:nvSpPr>
        <dsp:cNvPr id="0" name=""/>
        <dsp:cNvSpPr/>
      </dsp:nvSpPr>
      <dsp:spPr>
        <a:xfrm>
          <a:off x="2656135" y="510576"/>
          <a:ext cx="812509" cy="247815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보건행정팀</a:t>
          </a:r>
        </a:p>
      </dsp:txBody>
      <dsp:txXfrm>
        <a:off x="2656135" y="510576"/>
        <a:ext cx="812509" cy="247815"/>
      </dsp:txXfrm>
    </dsp:sp>
    <dsp:sp modelId="{7D8F640C-34F8-4AE9-8A83-F41B4D2E27BC}">
      <dsp:nvSpPr>
        <dsp:cNvPr id="0" name=""/>
        <dsp:cNvSpPr/>
      </dsp:nvSpPr>
      <dsp:spPr>
        <a:xfrm>
          <a:off x="3631146" y="353"/>
          <a:ext cx="812509" cy="2201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700" kern="1200" dirty="0">
              <a:solidFill>
                <a:schemeClr val="tx1"/>
              </a:solidFill>
            </a:rPr>
            <a:t>금각보건진료소</a:t>
          </a:r>
        </a:p>
      </dsp:txBody>
      <dsp:txXfrm>
        <a:off x="3631146" y="353"/>
        <a:ext cx="812509" cy="220124"/>
      </dsp:txXfrm>
    </dsp:sp>
    <dsp:sp modelId="{37D6A24B-24A1-4F93-AE3A-485AC997C006}">
      <dsp:nvSpPr>
        <dsp:cNvPr id="0" name=""/>
        <dsp:cNvSpPr/>
      </dsp:nvSpPr>
      <dsp:spPr>
        <a:xfrm>
          <a:off x="3631146" y="322041"/>
          <a:ext cx="812509" cy="247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700" kern="1200" dirty="0" err="1">
              <a:solidFill>
                <a:schemeClr val="tx1"/>
              </a:solidFill>
            </a:rPr>
            <a:t>은산보건진료소</a:t>
          </a:r>
          <a:endParaRPr lang="ko-KR" altLang="en-US" sz="700" kern="1200" dirty="0">
            <a:solidFill>
              <a:schemeClr val="tx1"/>
            </a:solidFill>
          </a:endParaRPr>
        </a:p>
      </dsp:txBody>
      <dsp:txXfrm>
        <a:off x="3631146" y="322041"/>
        <a:ext cx="812509" cy="247815"/>
      </dsp:txXfrm>
    </dsp:sp>
    <dsp:sp modelId="{305A7339-71EC-45F6-A26A-157C02BA1E5D}">
      <dsp:nvSpPr>
        <dsp:cNvPr id="0" name=""/>
        <dsp:cNvSpPr/>
      </dsp:nvSpPr>
      <dsp:spPr>
        <a:xfrm>
          <a:off x="3631146" y="671420"/>
          <a:ext cx="812509" cy="247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700" kern="1200" dirty="0">
              <a:solidFill>
                <a:schemeClr val="tx1"/>
              </a:solidFill>
            </a:rPr>
            <a:t>동천보건진료소</a:t>
          </a:r>
        </a:p>
      </dsp:txBody>
      <dsp:txXfrm>
        <a:off x="3631146" y="671420"/>
        <a:ext cx="812509" cy="247815"/>
      </dsp:txXfrm>
    </dsp:sp>
    <dsp:sp modelId="{F1D58113-80E3-4CD6-8092-0DCBB2986A37}">
      <dsp:nvSpPr>
        <dsp:cNvPr id="0" name=""/>
        <dsp:cNvSpPr/>
      </dsp:nvSpPr>
      <dsp:spPr>
        <a:xfrm>
          <a:off x="3631146" y="1020799"/>
          <a:ext cx="812509" cy="247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700" kern="1200" dirty="0" err="1">
              <a:solidFill>
                <a:schemeClr val="tx1"/>
              </a:solidFill>
            </a:rPr>
            <a:t>문곡보건진료소</a:t>
          </a:r>
          <a:endParaRPr lang="ko-KR" altLang="en-US" sz="700" kern="1200" dirty="0">
            <a:solidFill>
              <a:schemeClr val="tx1"/>
            </a:solidFill>
          </a:endParaRPr>
        </a:p>
      </dsp:txBody>
      <dsp:txXfrm>
        <a:off x="3631146" y="1020799"/>
        <a:ext cx="812509" cy="247815"/>
      </dsp:txXfrm>
    </dsp:sp>
    <dsp:sp modelId="{2C5858A7-B186-4C1E-B4B4-B099472DF2F2}">
      <dsp:nvSpPr>
        <dsp:cNvPr id="0" name=""/>
        <dsp:cNvSpPr/>
      </dsp:nvSpPr>
      <dsp:spPr>
        <a:xfrm>
          <a:off x="2656135" y="859955"/>
          <a:ext cx="812509" cy="247815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감염병관리팀</a:t>
          </a:r>
        </a:p>
      </dsp:txBody>
      <dsp:txXfrm>
        <a:off x="2656135" y="859955"/>
        <a:ext cx="812509" cy="247815"/>
      </dsp:txXfrm>
    </dsp:sp>
    <dsp:sp modelId="{82A60927-8ECB-43F0-A99A-3162BB8054E2}">
      <dsp:nvSpPr>
        <dsp:cNvPr id="0" name=""/>
        <dsp:cNvSpPr/>
      </dsp:nvSpPr>
      <dsp:spPr>
        <a:xfrm>
          <a:off x="2656135" y="1719557"/>
          <a:ext cx="812509" cy="247815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의약관리팀</a:t>
          </a:r>
        </a:p>
      </dsp:txBody>
      <dsp:txXfrm>
        <a:off x="2656135" y="1719557"/>
        <a:ext cx="812509" cy="247815"/>
      </dsp:txXfrm>
    </dsp:sp>
    <dsp:sp modelId="{29E51BB7-33D4-4512-9E1D-9C7DD8FC2FB9}">
      <dsp:nvSpPr>
        <dsp:cNvPr id="0" name=""/>
        <dsp:cNvSpPr/>
      </dsp:nvSpPr>
      <dsp:spPr>
        <a:xfrm>
          <a:off x="3631146" y="1370178"/>
          <a:ext cx="812509" cy="247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700" kern="1200" dirty="0" smtClean="0">
              <a:solidFill>
                <a:schemeClr val="tx1"/>
              </a:solidFill>
            </a:rPr>
            <a:t>진위보건지소</a:t>
          </a:r>
          <a:endParaRPr lang="ko-KR" altLang="en-US" sz="700" kern="1200" dirty="0">
            <a:solidFill>
              <a:schemeClr val="tx1"/>
            </a:solidFill>
          </a:endParaRPr>
        </a:p>
      </dsp:txBody>
      <dsp:txXfrm>
        <a:off x="3631146" y="1370178"/>
        <a:ext cx="812509" cy="247815"/>
      </dsp:txXfrm>
    </dsp:sp>
    <dsp:sp modelId="{3810456F-DCE8-4810-97A0-3C024F29E0DB}">
      <dsp:nvSpPr>
        <dsp:cNvPr id="0" name=""/>
        <dsp:cNvSpPr/>
      </dsp:nvSpPr>
      <dsp:spPr>
        <a:xfrm>
          <a:off x="3631146" y="1719557"/>
          <a:ext cx="812509" cy="247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700" kern="1200" dirty="0" err="1">
              <a:solidFill>
                <a:schemeClr val="tx1"/>
              </a:solidFill>
            </a:rPr>
            <a:t>고덕보건지소</a:t>
          </a:r>
          <a:endParaRPr lang="ko-KR" altLang="en-US" sz="700" kern="1200" dirty="0">
            <a:solidFill>
              <a:schemeClr val="tx1"/>
            </a:solidFill>
          </a:endParaRPr>
        </a:p>
      </dsp:txBody>
      <dsp:txXfrm>
        <a:off x="3631146" y="1719557"/>
        <a:ext cx="812509" cy="247815"/>
      </dsp:txXfrm>
    </dsp:sp>
    <dsp:sp modelId="{3E8FC5DD-697C-45D2-B8C8-0A00C6177766}">
      <dsp:nvSpPr>
        <dsp:cNvPr id="0" name=""/>
        <dsp:cNvSpPr/>
      </dsp:nvSpPr>
      <dsp:spPr>
        <a:xfrm>
          <a:off x="3631146" y="2068936"/>
          <a:ext cx="812509" cy="2478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700" kern="1200" dirty="0" err="1">
              <a:solidFill>
                <a:schemeClr val="tx1"/>
              </a:solidFill>
            </a:rPr>
            <a:t>서탄보건지소</a:t>
          </a:r>
          <a:endParaRPr lang="ko-KR" altLang="en-US" sz="700" kern="1200" dirty="0">
            <a:solidFill>
              <a:schemeClr val="tx1"/>
            </a:solidFill>
          </a:endParaRPr>
        </a:p>
      </dsp:txBody>
      <dsp:txXfrm>
        <a:off x="3631146" y="2068936"/>
        <a:ext cx="812509" cy="247815"/>
      </dsp:txXfrm>
    </dsp:sp>
    <dsp:sp modelId="{C9A097F2-A812-45C3-A0EB-EFFC9F5844DA}">
      <dsp:nvSpPr>
        <dsp:cNvPr id="0" name=""/>
        <dsp:cNvSpPr/>
      </dsp:nvSpPr>
      <dsp:spPr>
        <a:xfrm>
          <a:off x="2656135" y="2068936"/>
          <a:ext cx="812509" cy="247815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민원진료팀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2656135" y="2068936"/>
        <a:ext cx="812509" cy="247815"/>
      </dsp:txXfrm>
    </dsp:sp>
    <dsp:sp modelId="{C2154619-0B9A-473E-9D8D-794C0C4C040D}">
      <dsp:nvSpPr>
        <dsp:cNvPr id="0" name=""/>
        <dsp:cNvSpPr/>
      </dsp:nvSpPr>
      <dsp:spPr>
        <a:xfrm>
          <a:off x="1681124" y="3117073"/>
          <a:ext cx="812509" cy="247815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>
              <a:solidFill>
                <a:srgbClr val="FFFFFF"/>
              </a:solidFill>
            </a:rPr>
            <a:t>건강증진과</a:t>
          </a:r>
        </a:p>
      </dsp:txBody>
      <dsp:txXfrm>
        <a:off x="1681124" y="3117073"/>
        <a:ext cx="812509" cy="247815"/>
      </dsp:txXfrm>
    </dsp:sp>
    <dsp:sp modelId="{AF8518A4-AB77-4472-82A0-1F6B8F7D723E}">
      <dsp:nvSpPr>
        <dsp:cNvPr id="0" name=""/>
        <dsp:cNvSpPr/>
      </dsp:nvSpPr>
      <dsp:spPr>
        <a:xfrm>
          <a:off x="2656135" y="2418315"/>
          <a:ext cx="812509" cy="247815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>
              <a:solidFill>
                <a:srgbClr val="FFFFFF"/>
              </a:solidFill>
            </a:rPr>
            <a:t>건강증진팀</a:t>
          </a:r>
        </a:p>
      </dsp:txBody>
      <dsp:txXfrm>
        <a:off x="2656135" y="2418315"/>
        <a:ext cx="812509" cy="247815"/>
      </dsp:txXfrm>
    </dsp:sp>
    <dsp:sp modelId="{BD9D63C4-D83B-4DEE-A98C-A88809332E1F}">
      <dsp:nvSpPr>
        <dsp:cNvPr id="0" name=""/>
        <dsp:cNvSpPr/>
      </dsp:nvSpPr>
      <dsp:spPr>
        <a:xfrm>
          <a:off x="2656135" y="2767694"/>
          <a:ext cx="812509" cy="247815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만성관리질환팀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2656135" y="2767694"/>
        <a:ext cx="812509" cy="247815"/>
      </dsp:txXfrm>
    </dsp:sp>
    <dsp:sp modelId="{17010BA4-DE10-49DA-AF89-BF90B3D5D470}">
      <dsp:nvSpPr>
        <dsp:cNvPr id="0" name=""/>
        <dsp:cNvSpPr/>
      </dsp:nvSpPr>
      <dsp:spPr>
        <a:xfrm>
          <a:off x="2656135" y="3117073"/>
          <a:ext cx="812509" cy="247815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모자건강지원팀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2656135" y="3117073"/>
        <a:ext cx="812509" cy="247815"/>
      </dsp:txXfrm>
    </dsp:sp>
    <dsp:sp modelId="{295835D1-6372-468D-8696-131C2CC36AD1}">
      <dsp:nvSpPr>
        <dsp:cNvPr id="0" name=""/>
        <dsp:cNvSpPr/>
      </dsp:nvSpPr>
      <dsp:spPr>
        <a:xfrm>
          <a:off x="2656135" y="3466452"/>
          <a:ext cx="812509" cy="247815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정신건강팀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2656135" y="3466452"/>
        <a:ext cx="812509" cy="247815"/>
      </dsp:txXfrm>
    </dsp:sp>
    <dsp:sp modelId="{4B16F58D-D4F1-4BD2-98D6-B54271EB7892}">
      <dsp:nvSpPr>
        <dsp:cNvPr id="0" name=""/>
        <dsp:cNvSpPr/>
      </dsp:nvSpPr>
      <dsp:spPr>
        <a:xfrm>
          <a:off x="2656135" y="3815831"/>
          <a:ext cx="812509" cy="247815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3"/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800" b="1" kern="1200" dirty="0" err="1" smtClean="0">
              <a:solidFill>
                <a:srgbClr val="FFFFFF"/>
              </a:solidFill>
            </a:rPr>
            <a:t>치매관리팀</a:t>
          </a:r>
          <a:endParaRPr lang="ko-KR" altLang="en-US" sz="800" b="1" kern="1200" dirty="0">
            <a:solidFill>
              <a:srgbClr val="FFFFFF"/>
            </a:solidFill>
          </a:endParaRPr>
        </a:p>
      </dsp:txBody>
      <dsp:txXfrm>
        <a:off x="2656135" y="3815831"/>
        <a:ext cx="812509" cy="247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3B8D33-4B77-40E4-B31A-E647DFC73B15}">
      <dsp:nvSpPr>
        <dsp:cNvPr id="0" name=""/>
        <dsp:cNvSpPr/>
      </dsp:nvSpPr>
      <dsp:spPr>
        <a:xfrm>
          <a:off x="3988159" y="2591998"/>
          <a:ext cx="4148744" cy="11555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53340" numCol="1" spcCol="1270" anchor="t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err="1" smtClean="0"/>
            <a:t>사전연명의료의향서</a:t>
          </a:r>
          <a:r>
            <a:rPr lang="ko-KR" altLang="en-US" sz="1400" kern="1200" dirty="0" smtClean="0"/>
            <a:t> 등록업무</a:t>
          </a:r>
          <a:endParaRPr lang="ko-KR" altLang="en-US" sz="1400" kern="1200" dirty="0"/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smtClean="0"/>
            <a:t>호스피스 및 암환자 지원</a:t>
          </a:r>
          <a:endParaRPr lang="ko-KR" altLang="en-US" sz="1400" kern="1200" dirty="0"/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err="1" smtClean="0"/>
            <a:t>웰다잉</a:t>
          </a:r>
          <a:r>
            <a:rPr lang="ko-KR" altLang="en-US" sz="1400" kern="1200" dirty="0" smtClean="0"/>
            <a:t> 문화조성사업                                            </a:t>
          </a:r>
          <a:endParaRPr lang="ko-KR" altLang="en-US" sz="1600" kern="1200" dirty="0"/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600" kern="1200" dirty="0"/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600" kern="1200" dirty="0"/>
        </a:p>
      </dsp:txBody>
      <dsp:txXfrm>
        <a:off x="5258166" y="2906260"/>
        <a:ext cx="2853354" cy="815868"/>
      </dsp:txXfrm>
    </dsp:sp>
    <dsp:sp modelId="{F2BDADE4-EDE4-4BB0-B65D-7799D3A94F99}">
      <dsp:nvSpPr>
        <dsp:cNvPr id="0" name=""/>
        <dsp:cNvSpPr/>
      </dsp:nvSpPr>
      <dsp:spPr>
        <a:xfrm>
          <a:off x="0" y="2592287"/>
          <a:ext cx="3575102" cy="11555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smtClean="0"/>
            <a:t>재가암환자 가정방문 본인부담금 및 물품 지원</a:t>
          </a:r>
          <a:endParaRPr lang="ko-KR" altLang="en-US" sz="1400" kern="1200" dirty="0"/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400" kern="1200" dirty="0"/>
        </a:p>
      </dsp:txBody>
      <dsp:txXfrm>
        <a:off x="25383" y="2906548"/>
        <a:ext cx="2451805" cy="815868"/>
      </dsp:txXfrm>
    </dsp:sp>
    <dsp:sp modelId="{573E40E9-6D9C-4333-ADD5-76D82B34C3A0}">
      <dsp:nvSpPr>
        <dsp:cNvPr id="0" name=""/>
        <dsp:cNvSpPr/>
      </dsp:nvSpPr>
      <dsp:spPr>
        <a:xfrm>
          <a:off x="4492198" y="-45129"/>
          <a:ext cx="3499200" cy="1752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smtClean="0"/>
            <a:t>소아암</a:t>
          </a:r>
          <a:endParaRPr lang="ko-KR" altLang="en-US" sz="1400" kern="1200" dirty="0"/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smtClean="0"/>
            <a:t>국가 </a:t>
          </a:r>
          <a:r>
            <a:rPr lang="ko-KR" altLang="en-US" sz="1400" kern="1200" dirty="0" err="1" smtClean="0"/>
            <a:t>암검진</a:t>
          </a:r>
          <a:r>
            <a:rPr lang="ko-KR" altLang="en-US" sz="1400" kern="1200" dirty="0" smtClean="0"/>
            <a:t> 수검자</a:t>
          </a:r>
          <a:endParaRPr lang="ko-KR" altLang="en-US" sz="1400" kern="1200" dirty="0"/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smtClean="0"/>
            <a:t>폐암</a:t>
          </a:r>
          <a:endParaRPr lang="ko-KR" altLang="en-US" sz="1400" kern="1200" dirty="0"/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kern="1200" dirty="0" err="1" smtClean="0"/>
            <a:t>의료급여수급자</a:t>
          </a:r>
          <a:endParaRPr lang="ko-KR" altLang="en-US" sz="1400" kern="1200" dirty="0"/>
        </a:p>
      </dsp:txBody>
      <dsp:txXfrm>
        <a:off x="5580452" y="-6635"/>
        <a:ext cx="2372452" cy="1237289"/>
      </dsp:txXfrm>
    </dsp:sp>
    <dsp:sp modelId="{1F32F9F4-1B57-4BF3-9F63-115C8AD976D9}">
      <dsp:nvSpPr>
        <dsp:cNvPr id="0" name=""/>
        <dsp:cNvSpPr/>
      </dsp:nvSpPr>
      <dsp:spPr>
        <a:xfrm>
          <a:off x="0" y="223821"/>
          <a:ext cx="3471622" cy="11555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400" kern="1200" dirty="0" smtClean="0"/>
            <a:t> 6</a:t>
          </a:r>
          <a:r>
            <a:rPr lang="ko-KR" altLang="en-US" sz="1400" kern="1200" dirty="0" smtClean="0"/>
            <a:t>대 암 검진 </a:t>
          </a:r>
          <a:r>
            <a:rPr lang="en-US" altLang="ko-KR" sz="1400" kern="1200" dirty="0" smtClean="0"/>
            <a:t>:                 </a:t>
          </a:r>
          <a:r>
            <a:rPr lang="ko-KR" altLang="en-US" sz="1400" kern="1200" dirty="0" smtClean="0"/>
            <a:t>위 대장 간 유방 자궁 폐암</a:t>
          </a:r>
          <a:endParaRPr lang="ko-KR" altLang="en-US" sz="1400" kern="1200" dirty="0"/>
        </a:p>
      </dsp:txBody>
      <dsp:txXfrm>
        <a:off x="25383" y="249204"/>
        <a:ext cx="2379369" cy="815868"/>
      </dsp:txXfrm>
    </dsp:sp>
    <dsp:sp modelId="{BD1B57CD-949F-4F78-986B-42743CDCF8B7}">
      <dsp:nvSpPr>
        <dsp:cNvPr id="0" name=""/>
        <dsp:cNvSpPr/>
      </dsp:nvSpPr>
      <dsp:spPr>
        <a:xfrm>
          <a:off x="2468788" y="280432"/>
          <a:ext cx="1563553" cy="156355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/>
            <a:t>국가 </a:t>
          </a:r>
          <a:r>
            <a:rPr lang="ko-KR" altLang="en-US" sz="1500" kern="1200" dirty="0" err="1" smtClean="0"/>
            <a:t>암검진사업</a:t>
          </a:r>
          <a:endParaRPr lang="ko-KR" altLang="en-US" sz="1500" kern="1200" dirty="0"/>
        </a:p>
      </dsp:txBody>
      <dsp:txXfrm>
        <a:off x="2926742" y="738386"/>
        <a:ext cx="1105599" cy="1105599"/>
      </dsp:txXfrm>
    </dsp:sp>
    <dsp:sp modelId="{58909E8D-8EB9-4AD1-8705-F0EDF35ED699}">
      <dsp:nvSpPr>
        <dsp:cNvPr id="0" name=""/>
        <dsp:cNvSpPr/>
      </dsp:nvSpPr>
      <dsp:spPr>
        <a:xfrm rot="5400000">
          <a:off x="4104561" y="280432"/>
          <a:ext cx="1563553" cy="156355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/>
            <a:t>암환자 의료비 지원</a:t>
          </a:r>
          <a:endParaRPr lang="ko-KR" altLang="en-US" sz="1500" kern="1200" dirty="0"/>
        </a:p>
      </dsp:txBody>
      <dsp:txXfrm rot="-5400000">
        <a:off x="4104561" y="738386"/>
        <a:ext cx="1105599" cy="1105599"/>
      </dsp:txXfrm>
    </dsp:sp>
    <dsp:sp modelId="{AEB6DA17-B411-4F3E-B024-53823D040E69}">
      <dsp:nvSpPr>
        <dsp:cNvPr id="0" name=""/>
        <dsp:cNvSpPr/>
      </dsp:nvSpPr>
      <dsp:spPr>
        <a:xfrm rot="10800000">
          <a:off x="4104561" y="1916205"/>
          <a:ext cx="1563553" cy="156355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/>
            <a:t>호스피스 및 </a:t>
          </a:r>
          <a:r>
            <a:rPr lang="ko-KR" altLang="en-US" sz="1500" kern="1200" dirty="0" err="1" smtClean="0"/>
            <a:t>웰다잉</a:t>
          </a:r>
          <a:r>
            <a:rPr lang="ko-KR" altLang="en-US" sz="1500" kern="1200" dirty="0" smtClean="0"/>
            <a:t> </a:t>
          </a:r>
          <a:r>
            <a:rPr lang="ko-KR" altLang="en-US" sz="1500" kern="1200" dirty="0" err="1" smtClean="0"/>
            <a:t>문화조성</a:t>
          </a:r>
          <a:endParaRPr lang="ko-KR" altLang="en-US" sz="1500" kern="1200" dirty="0"/>
        </a:p>
      </dsp:txBody>
      <dsp:txXfrm rot="10800000">
        <a:off x="4104561" y="1916205"/>
        <a:ext cx="1105599" cy="1105599"/>
      </dsp:txXfrm>
    </dsp:sp>
    <dsp:sp modelId="{A1B7C094-ED5C-469B-A912-120307FC8C20}">
      <dsp:nvSpPr>
        <dsp:cNvPr id="0" name=""/>
        <dsp:cNvSpPr/>
      </dsp:nvSpPr>
      <dsp:spPr>
        <a:xfrm rot="16200000">
          <a:off x="2468788" y="1916205"/>
          <a:ext cx="1563553" cy="156355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/>
            <a:t>재가암환자 지원</a:t>
          </a:r>
          <a:endParaRPr lang="ko-KR" altLang="en-US" sz="1500" kern="1200" dirty="0"/>
        </a:p>
      </dsp:txBody>
      <dsp:txXfrm rot="5400000">
        <a:off x="2926742" y="1916205"/>
        <a:ext cx="1105599" cy="1105599"/>
      </dsp:txXfrm>
    </dsp:sp>
    <dsp:sp modelId="{AAE36A76-F3C2-404D-98B4-2F055824FAD6}">
      <dsp:nvSpPr>
        <dsp:cNvPr id="0" name=""/>
        <dsp:cNvSpPr/>
      </dsp:nvSpPr>
      <dsp:spPr>
        <a:xfrm>
          <a:off x="3798531" y="1555108"/>
          <a:ext cx="539841" cy="46942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2CC115-91C3-4FB3-8062-C367635638DE}">
      <dsp:nvSpPr>
        <dsp:cNvPr id="0" name=""/>
        <dsp:cNvSpPr/>
      </dsp:nvSpPr>
      <dsp:spPr>
        <a:xfrm rot="10800000">
          <a:off x="3798531" y="1735656"/>
          <a:ext cx="539841" cy="46942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ko-KR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8DA7422-6F47-42F7-827B-8E6BC2CC115F}" type="datetimeFigureOut">
              <a:rPr lang="ko-KR" altLang="en-US"/>
              <a:pPr/>
              <a:t>2020-01-09</a:t>
            </a:fld>
            <a:endParaRPr lang="en-US" altLang="ko-KR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/>
            </a:lvl1pPr>
          </a:lstStyle>
          <a:p>
            <a:endParaRPr lang="en-US" altLang="ko-KR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0A926CE-108B-4C66-BAD3-29EFF605FD17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95774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0A230-8BAF-4853-9C22-888B0E530326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E0DE2-B54C-4A54-8A18-8CF01344B6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417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542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904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62467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A17426-7B6F-49C7-ADDA-FCEE4D5F5697}" type="slidenum">
              <a:rPr kumimoji="1" lang="ko-KR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ko-KR" sz="12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1827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065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458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380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5953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638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857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7872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410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304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baseline="0" dirty="0" smtClean="0"/>
              <a:t>사랑의 </a:t>
            </a:r>
            <a:r>
              <a:rPr lang="ko-KR" altLang="en-US" baseline="0" dirty="0" err="1" smtClean="0"/>
              <a:t>일일여행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사전연명의료의향서</a:t>
            </a:r>
            <a:r>
              <a:rPr lang="ko-KR" altLang="en-US" baseline="0" dirty="0" smtClean="0"/>
              <a:t> 등록기관 현판식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음악회 등에 참석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err="1" smtClean="0"/>
              <a:t>사전연명의료의향서</a:t>
            </a:r>
            <a:r>
              <a:rPr lang="ko-KR" altLang="en-US" baseline="0" dirty="0" smtClean="0"/>
              <a:t> 등록</a:t>
            </a:r>
            <a:r>
              <a:rPr lang="en-US" altLang="ko-KR" baseline="0" dirty="0" smtClean="0"/>
              <a:t>: </a:t>
            </a:r>
          </a:p>
          <a:p>
            <a:pPr marL="171450" indent="-171450">
              <a:buFontTx/>
              <a:buChar char="-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7022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6568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070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176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5988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E0DE2-B54C-4A54-8A18-8CF01344B6BB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46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362200" y="3028950"/>
            <a:ext cx="6477000" cy="1371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705600" cy="51435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ADFAB8F-DE3D-4668-84C7-18C73767720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171450"/>
            <a:ext cx="8153400" cy="74295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283E507-A49A-4EFE-A1E7-9E09A2847553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612648" y="1200150"/>
            <a:ext cx="8153400" cy="337185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71601" y="2057400"/>
            <a:ext cx="7123113" cy="1254919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EFB7162-117F-4127-9797-26B4C864D73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609600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844901" y="1192175"/>
            <a:ext cx="3886200" cy="3429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635C6B18-D03C-489A-A96D-307FACD3768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04787"/>
            <a:ext cx="8153400" cy="65246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09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800600" y="1828800"/>
            <a:ext cx="3886200" cy="268605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D85BD4A8-D743-4F26-8EA3-5C6DD75A341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609600" y="1314450"/>
            <a:ext cx="3886200" cy="48006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4800600" y="1314450"/>
            <a:ext cx="3886200" cy="48006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7F0827-D530-4198-B3DB-DA02AB9D3B2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AAA1FF0-719F-4AFD-B91D-A848B2A7009C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04787"/>
            <a:ext cx="8077200" cy="652463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BDD99F7-3B2D-4A3A-80A3-E89C94AFD71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09600" y="1314450"/>
            <a:ext cx="1600200" cy="325755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2362200" y="1314450"/>
            <a:ext cx="6400800" cy="33147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1545336" y="3490722"/>
            <a:ext cx="7598664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3486150"/>
            <a:ext cx="7315200" cy="51435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FC34D693-CFD0-46B4-A343-154519E5AA6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426714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92CA9E-5B44-470E-837B-16673809BF9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53200" y="457201"/>
            <a:ext cx="2057400" cy="4137422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5562600" cy="413742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553200" y="4686302"/>
            <a:ext cx="2209800" cy="273844"/>
          </a:xfrm>
        </p:spPr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2" y="4686156"/>
            <a:ext cx="5573483" cy="273844"/>
          </a:xfrm>
        </p:spPr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직사각형 6"/>
          <p:cNvSpPr/>
          <p:nvPr/>
        </p:nvSpPr>
        <p:spPr bwMode="white">
          <a:xfrm>
            <a:off x="6096318" y="0"/>
            <a:ext cx="320040" cy="51435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6142038" y="457200"/>
            <a:ext cx="228600" cy="46863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6142038" y="0"/>
            <a:ext cx="228600" cy="40005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6056313" y="77787"/>
            <a:ext cx="400050" cy="244476"/>
          </a:xfrm>
        </p:spPr>
        <p:txBody>
          <a:bodyPr/>
          <a:lstStyle/>
          <a:p>
            <a:pPr>
              <a:defRPr/>
            </a:pPr>
            <a:fld id="{C94A469B-DCC2-4F8B-981F-CDD52C8E613E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171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731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828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5536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6739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802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21116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007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0791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407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92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직사각형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EB4B591-B71A-4BA5-8362-9365D3FA939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hf sldNum="0" hdr="0" ftr="0" dt="0"/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7B91F-30B6-4725-B7F6-BA99BB2B9E3F}" type="datetimeFigureOut">
              <a:rPr lang="ko-KR" altLang="en-US" smtClean="0"/>
              <a:t>2020-01-09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0D414-2969-4589-A393-0C1F8F487A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942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7.jp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11.png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image" Target="../media/image10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jpeg"/><Relationship Id="rId5" Type="http://schemas.openxmlformats.org/officeDocument/2006/relationships/image" Target="../media/image15.png"/><Relationship Id="rId10" Type="http://schemas.openxmlformats.org/officeDocument/2006/relationships/hyperlink" Target="https://www.google.co.kr/url?sa=i&amp;source=images&amp;cd=&amp;cad=rja&amp;uact=8&amp;ved=2ahUKEwjm_ouh-qzbAhVIWbwKHUtWBWwQjRx6BAgBEAU&amp;url=http://www.ptsisa.com/news/articleView.html?idxno=547&amp;psig=AOvVaw3JnJd88NkNJVFm1QQ5c4MA&amp;ust=1527753149618540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8.jpeg"/><Relationship Id="rId3" Type="http://schemas.openxmlformats.org/officeDocument/2006/relationships/image" Target="../media/image26.png"/><Relationship Id="rId7" Type="http://schemas.openxmlformats.org/officeDocument/2006/relationships/image" Target="../media/image27.jpg"/><Relationship Id="rId12" Type="http://schemas.openxmlformats.org/officeDocument/2006/relationships/image" Target="../media/image20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svg"/><Relationship Id="rId11" Type="http://schemas.openxmlformats.org/officeDocument/2006/relationships/image" Target="../media/image29.png"/><Relationship Id="rId10" Type="http://schemas.openxmlformats.org/officeDocument/2006/relationships/image" Target="../media/image18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13" Type="http://schemas.openxmlformats.org/officeDocument/2006/relationships/image" Target="../media/image8.jpeg"/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12" Type="http://schemas.openxmlformats.org/officeDocument/2006/relationships/image" Target="../media/image20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svg"/><Relationship Id="rId11" Type="http://schemas.openxmlformats.org/officeDocument/2006/relationships/image" Target="../media/image29.png"/><Relationship Id="rId10" Type="http://schemas.openxmlformats.org/officeDocument/2006/relationships/image" Target="../media/image186.svg"/><Relationship Id="rId9" Type="http://schemas.openxmlformats.org/officeDocument/2006/relationships/image" Target="../media/image28.png"/><Relationship Id="rId1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68"/>
            <a:ext cx="9144000" cy="42862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94"/>
          <a:stretch/>
        </p:blipFill>
        <p:spPr>
          <a:xfrm>
            <a:off x="0" y="3197226"/>
            <a:ext cx="9144000" cy="1946275"/>
          </a:xfrm>
          <a:prstGeom prst="rect">
            <a:avLst/>
          </a:prstGeom>
        </p:spPr>
      </p:pic>
      <p:pic>
        <p:nvPicPr>
          <p:cNvPr id="6" name="Picture 11" descr="D:\작업대기\2014 민선6기 시로고\png-모음\평택시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127" y="467024"/>
            <a:ext cx="1286645" cy="39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730"/>
            <a:ext cx="3600400" cy="934639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971600" y="1678329"/>
            <a:ext cx="741682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7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지역 암환자를 위한 </a:t>
            </a:r>
            <a:r>
              <a:rPr lang="en-US" altLang="ko-KR" sz="27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One-Stop </a:t>
            </a:r>
            <a:r>
              <a:rPr lang="ko-KR" altLang="en-US" sz="27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서비스 제공</a:t>
            </a:r>
            <a:endParaRPr lang="en-US" altLang="ko-KR" sz="2700" b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endParaRPr lang="en-US" altLang="ko-KR" sz="27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r>
              <a:rPr lang="ko-KR" altLang="en-US" sz="27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및 </a:t>
            </a:r>
            <a:r>
              <a:rPr lang="ko-KR" altLang="en-US" sz="27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웰다잉</a:t>
            </a:r>
            <a:r>
              <a:rPr lang="ko-KR" altLang="en-US" sz="27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문화조성사업</a:t>
            </a:r>
            <a:endParaRPr lang="en-US" altLang="ko-KR" sz="27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806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51470"/>
            <a:ext cx="10225136" cy="498598"/>
            <a:chOff x="611560" y="218569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4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203849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평택시 주요 </a:t>
              </a:r>
              <a:r>
                <a:rPr kumimoji="0" lang="ko-KR" altLang="en-US" sz="2400" b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현황</a:t>
              </a: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5883697" y="699542"/>
            <a:ext cx="2973685" cy="437043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b="1" dirty="0" smtClean="0">
                <a:ln>
                  <a:solidFill>
                    <a:srgbClr val="14979E"/>
                  </a:solidFill>
                </a:ln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기구</a:t>
            </a:r>
            <a:endParaRPr kumimoji="0" lang="ko-KR" altLang="en-US" b="1" dirty="0">
              <a:ln>
                <a:solidFill>
                  <a:srgbClr val="14979E"/>
                </a:solidFill>
              </a:ln>
              <a:solidFill>
                <a:srgbClr val="1497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9" name="직선 연결선 8"/>
          <p:cNvCxnSpPr>
            <a:cxnSpLocks/>
          </p:cNvCxnSpPr>
          <p:nvPr/>
        </p:nvCxnSpPr>
        <p:spPr>
          <a:xfrm flipV="1">
            <a:off x="5170473" y="948842"/>
            <a:ext cx="0" cy="65591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5170473" y="940497"/>
            <a:ext cx="841687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>
            <a:cxnSpLocks/>
          </p:cNvCxnSpPr>
          <p:nvPr/>
        </p:nvCxnSpPr>
        <p:spPr>
          <a:xfrm>
            <a:off x="5724128" y="2983356"/>
            <a:ext cx="1057711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6805205" y="2715766"/>
            <a:ext cx="807642" cy="437043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dirty="0" smtClean="0">
                <a:ln>
                  <a:solidFill>
                    <a:srgbClr val="14979E"/>
                  </a:solidFill>
                </a:ln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인력</a:t>
            </a:r>
            <a:endParaRPr kumimoji="0" lang="ko-KR" altLang="en-US" b="1" dirty="0">
              <a:ln>
                <a:solidFill>
                  <a:srgbClr val="14979E"/>
                </a:solidFill>
              </a:ln>
              <a:solidFill>
                <a:srgbClr val="1497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066018" y="1923678"/>
            <a:ext cx="1057710" cy="437043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dirty="0">
                <a:ln>
                  <a:solidFill>
                    <a:srgbClr val="14979E"/>
                  </a:solidFill>
                </a:ln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연면적</a:t>
            </a:r>
            <a:endParaRPr kumimoji="0" lang="ko-KR" altLang="en-US" b="1" dirty="0">
              <a:ln>
                <a:solidFill>
                  <a:srgbClr val="14979E"/>
                </a:solidFill>
              </a:ln>
              <a:solidFill>
                <a:srgbClr val="1497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45" name="직선 연결선 44"/>
          <p:cNvCxnSpPr>
            <a:cxnSpLocks/>
          </p:cNvCxnSpPr>
          <p:nvPr/>
        </p:nvCxnSpPr>
        <p:spPr>
          <a:xfrm>
            <a:off x="5125654" y="4036321"/>
            <a:ext cx="1386034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flipH="1">
            <a:off x="2688486" y="935313"/>
            <a:ext cx="1008112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>
            <a:off x="312222" y="694547"/>
            <a:ext cx="2520280" cy="437043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b="1" dirty="0" smtClean="0">
                <a:ln>
                  <a:solidFill>
                    <a:srgbClr val="14979E"/>
                  </a:solidFill>
                </a:ln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인구</a:t>
            </a:r>
            <a:endParaRPr kumimoji="0" lang="ko-KR" altLang="en-US" b="1" dirty="0">
              <a:ln>
                <a:solidFill>
                  <a:srgbClr val="14979E"/>
                </a:solidFill>
              </a:ln>
              <a:solidFill>
                <a:srgbClr val="1497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 flipH="1">
            <a:off x="2051720" y="2142200"/>
            <a:ext cx="648072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6374527" y="3817232"/>
            <a:ext cx="1440160" cy="437043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b="1" dirty="0" smtClean="0">
                <a:ln>
                  <a:solidFill>
                    <a:srgbClr val="14979E"/>
                  </a:solidFill>
                </a:ln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행정구역</a:t>
            </a:r>
            <a:endParaRPr kumimoji="0" lang="ko-KR" altLang="en-US" b="1" dirty="0">
              <a:ln>
                <a:solidFill>
                  <a:srgbClr val="14979E"/>
                </a:solidFill>
              </a:ln>
              <a:solidFill>
                <a:srgbClr val="1497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73" name="직선 연결선 72"/>
          <p:cNvCxnSpPr>
            <a:cxnSpLocks/>
          </p:cNvCxnSpPr>
          <p:nvPr/>
        </p:nvCxnSpPr>
        <p:spPr>
          <a:xfrm>
            <a:off x="827584" y="2137924"/>
            <a:ext cx="360040" cy="1778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>
            <a:cxnSpLocks/>
          </p:cNvCxnSpPr>
          <p:nvPr/>
        </p:nvCxnSpPr>
        <p:spPr>
          <a:xfrm>
            <a:off x="827584" y="2137924"/>
            <a:ext cx="0" cy="1153906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2CE06A11-7CE4-4A17-854C-2D10DD06381B}"/>
              </a:ext>
            </a:extLst>
          </p:cNvPr>
          <p:cNvSpPr/>
          <p:nvPr/>
        </p:nvSpPr>
        <p:spPr>
          <a:xfrm>
            <a:off x="6005352" y="1099464"/>
            <a:ext cx="305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실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,6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국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,3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직속기관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,7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사업소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 2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출장소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,23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읍면동</a:t>
            </a:r>
            <a:endParaRPr kumimoji="0" lang="en-US" altLang="ko-KR" sz="180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DB06D85-10F7-4B7D-8A86-DB4DE7E58DA9}"/>
              </a:ext>
            </a:extLst>
          </p:cNvPr>
          <p:cNvSpPr/>
          <p:nvPr/>
        </p:nvSpPr>
        <p:spPr>
          <a:xfrm>
            <a:off x="6805205" y="3091775"/>
            <a:ext cx="2258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ko-KR" altLang="en-US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공무원 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2,103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명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F2FA6901-CA9D-4352-AAD1-2715E78FEFB5}"/>
              </a:ext>
            </a:extLst>
          </p:cNvPr>
          <p:cNvSpPr/>
          <p:nvPr/>
        </p:nvSpPr>
        <p:spPr>
          <a:xfrm>
            <a:off x="6374527" y="4283956"/>
            <a:ext cx="2629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en-US" altLang="ko-KR" dirty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</a:t>
            </a:r>
            <a:r>
              <a:rPr kumimoji="0" lang="ko-KR" altLang="en-US" dirty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읍</a:t>
            </a:r>
            <a:r>
              <a:rPr kumimoji="0" lang="en-US" altLang="ko-KR" dirty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</a:t>
            </a:r>
            <a:r>
              <a:rPr kumimoji="0" lang="ko-KR" altLang="en-US" dirty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면</a:t>
            </a:r>
            <a:r>
              <a:rPr kumimoji="0" lang="en-US" altLang="ko-KR" dirty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14</a:t>
            </a:r>
            <a:r>
              <a:rPr kumimoji="0" lang="ko-KR" altLang="en-US" dirty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동 </a:t>
            </a:r>
            <a:r>
              <a:rPr kumimoji="0" lang="en-US" altLang="ko-KR" dirty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806</a:t>
            </a:r>
            <a:r>
              <a:rPr kumimoji="0" lang="ko-KR" altLang="en-US" dirty="0" err="1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통리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l"/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D8B97E92-FC4E-4314-A2D6-C6AF6F3C7594}"/>
              </a:ext>
            </a:extLst>
          </p:cNvPr>
          <p:cNvSpPr/>
          <p:nvPr/>
        </p:nvSpPr>
        <p:spPr>
          <a:xfrm>
            <a:off x="249546" y="1129511"/>
            <a:ext cx="35687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222,726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세대 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507,621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명</a:t>
            </a:r>
            <a:endParaRPr kumimoji="0" lang="en-US" altLang="ko-KR" sz="1800" dirty="0" smtClean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경기도내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10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위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외국인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33,653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명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)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D0B914F-5A5B-4670-9DD9-B1FD9F2A829F}"/>
              </a:ext>
            </a:extLst>
          </p:cNvPr>
          <p:cNvSpPr/>
          <p:nvPr/>
        </p:nvSpPr>
        <p:spPr>
          <a:xfrm>
            <a:off x="249546" y="2292555"/>
            <a:ext cx="25829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487.8k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㎡</a:t>
            </a:r>
            <a:endParaRPr kumimoji="0" lang="en-US" altLang="ko-KR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l"/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관리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농림지역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63%)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7746E93B-1EA7-4170-B3E9-D22C8FBD2594}"/>
              </a:ext>
            </a:extLst>
          </p:cNvPr>
          <p:cNvSpPr/>
          <p:nvPr/>
        </p:nvSpPr>
        <p:spPr>
          <a:xfrm>
            <a:off x="200863" y="3653912"/>
            <a:ext cx="28669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조 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2,207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억원</a:t>
            </a:r>
            <a:endParaRPr kumimoji="0" lang="en-US" altLang="ko-KR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재정자립도 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41.2%</a:t>
            </a:r>
          </a:p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예산규모 경기도 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8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위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F4882188-5D13-49B9-9A68-47B04DC676E5}"/>
              </a:ext>
            </a:extLst>
          </p:cNvPr>
          <p:cNvCxnSpPr>
            <a:cxnSpLocks/>
          </p:cNvCxnSpPr>
          <p:nvPr/>
        </p:nvCxnSpPr>
        <p:spPr>
          <a:xfrm flipV="1">
            <a:off x="3696598" y="948842"/>
            <a:ext cx="0" cy="65591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906315" y="3235051"/>
            <a:ext cx="1057710" cy="437043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dirty="0" smtClean="0">
                <a:ln>
                  <a:solidFill>
                    <a:srgbClr val="14979E"/>
                  </a:solidFill>
                </a:ln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재정</a:t>
            </a:r>
            <a:endParaRPr kumimoji="0" lang="ko-KR" altLang="en-US" b="1" dirty="0">
              <a:ln>
                <a:solidFill>
                  <a:srgbClr val="14979E"/>
                </a:solidFill>
              </a:ln>
              <a:solidFill>
                <a:srgbClr val="1497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6" y="1684602"/>
            <a:ext cx="2910521" cy="233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0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51470"/>
            <a:ext cx="10225136" cy="498598"/>
            <a:chOff x="611560" y="218569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4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203849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보건소 </a:t>
              </a:r>
              <a:r>
                <a:rPr kumimoji="0" lang="ko-KR" altLang="en-US" sz="2400" b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일반 현황</a:t>
              </a:r>
            </a:p>
          </p:txBody>
        </p:sp>
      </p:grp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2198"/>
            <a:ext cx="360040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4">
            <a:extLst>
              <a:ext uri="{FF2B5EF4-FFF2-40B4-BE49-F238E27FC236}">
                <a16:creationId xmlns:a16="http://schemas.microsoft.com/office/drawing/2014/main" id="{8346C44E-1640-4096-989A-235BD05E806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66138" y="516380"/>
            <a:ext cx="268518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l"/>
            <a:r>
              <a:rPr lang="ko-KR" altLang="en-US" b="0" dirty="0"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견고딕" pitchFamily="18" charset="-127"/>
              </a:rPr>
              <a:t>평택보건소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752571" y="1017400"/>
            <a:ext cx="1800200" cy="738664"/>
            <a:chOff x="7164288" y="2226407"/>
            <a:chExt cx="1800200" cy="738664"/>
          </a:xfrm>
        </p:grpSpPr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1A084DD9-6BDE-4285-9BDB-09C42FD848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0638" y="2226407"/>
              <a:ext cx="1633850" cy="7386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0" latinLnBrk="0" hangingPunct="0">
                <a:defRPr/>
              </a:pPr>
              <a:r>
                <a:rPr kumimoji="0"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3</a:t>
              </a: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과 </a:t>
              </a:r>
              <a:r>
                <a:rPr kumimoji="0"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13</a:t>
              </a:r>
              <a:r>
                <a:rPr kumimoji="0"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팀</a:t>
              </a:r>
              <a:endParaRPr kumimoji="0" lang="en-US" altLang="ko-KR" sz="1400" dirty="0">
                <a:solidFill>
                  <a:srgbClr val="14979E"/>
                </a:solidFill>
                <a:latin typeface="+mn-ea"/>
                <a:ea typeface="+mn-ea"/>
              </a:endParaRPr>
            </a:p>
            <a:p>
              <a:pPr eaLnBrk="0" latinLnBrk="0" hangingPunct="0">
                <a:defRPr/>
              </a:pP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보건지소 </a:t>
              </a:r>
              <a:r>
                <a:rPr kumimoji="0"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5</a:t>
              </a: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개소</a:t>
              </a:r>
              <a:endParaRPr kumimoji="0"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endParaRPr>
            </a:p>
            <a:p>
              <a:pPr eaLnBrk="0" latinLnBrk="0" hangingPunct="0">
                <a:defRPr/>
              </a:pP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보건진료소 </a:t>
              </a:r>
              <a:r>
                <a:rPr kumimoji="0"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7</a:t>
              </a: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개소</a:t>
              </a:r>
              <a:endParaRPr kumimoji="0"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endParaRP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2B4FC49D-2B21-4327-A43A-95570DDFEF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2261384"/>
              <a:ext cx="238358" cy="238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2466F1C0-3C69-44E3-9D59-3EF04FF6A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2474305"/>
              <a:ext cx="238358" cy="238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106EFC92-4728-4B47-B051-7713A46837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2686787"/>
              <a:ext cx="238358" cy="238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24" name="다이어그램 23">
            <a:extLst>
              <a:ext uri="{FF2B5EF4-FFF2-40B4-BE49-F238E27FC236}">
                <a16:creationId xmlns:a16="http://schemas.microsoft.com/office/drawing/2014/main" id="{06E42FC4-DD54-48F8-A29F-909FB6C098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749059"/>
              </p:ext>
            </p:extLst>
          </p:nvPr>
        </p:nvGraphicFramePr>
        <p:xfrm>
          <a:off x="-1548680" y="977875"/>
          <a:ext cx="7224464" cy="4165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542" y="572581"/>
            <a:ext cx="360040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4">
            <a:extLst>
              <a:ext uri="{FF2B5EF4-FFF2-40B4-BE49-F238E27FC236}">
                <a16:creationId xmlns:a16="http://schemas.microsoft.com/office/drawing/2014/main" id="{8346C44E-1640-4096-989A-235BD05E806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277882" y="469847"/>
            <a:ext cx="268518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ctr"/>
          <a:lstStyle/>
          <a:p>
            <a:pPr algn="l"/>
            <a:r>
              <a:rPr lang="ko-KR" altLang="en-US" b="0" dirty="0" err="1" smtClean="0">
                <a:solidFill>
                  <a:srgbClr val="1497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Y견고딕" pitchFamily="18" charset="-127"/>
              </a:rPr>
              <a:t>송탄보건소</a:t>
            </a:r>
            <a:endParaRPr lang="ko-KR" altLang="en-US" b="0" dirty="0">
              <a:solidFill>
                <a:srgbClr val="1497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Y견고딕" pitchFamily="18" charset="-127"/>
            </a:endParaRPr>
          </a:p>
        </p:txBody>
      </p:sp>
      <p:graphicFrame>
        <p:nvGraphicFramePr>
          <p:cNvPr id="22" name="다이어그램 21">
            <a:extLst>
              <a:ext uri="{FF2B5EF4-FFF2-40B4-BE49-F238E27FC236}">
                <a16:creationId xmlns:a16="http://schemas.microsoft.com/office/drawing/2014/main" id="{C65C022D-FCC2-4594-AB8F-E171471934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823982"/>
              </p:ext>
            </p:extLst>
          </p:nvPr>
        </p:nvGraphicFramePr>
        <p:xfrm>
          <a:off x="3994231" y="752601"/>
          <a:ext cx="514976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pSp>
        <p:nvGrpSpPr>
          <p:cNvPr id="29" name="그룹 28"/>
          <p:cNvGrpSpPr/>
          <p:nvPr/>
        </p:nvGrpSpPr>
        <p:grpSpPr>
          <a:xfrm>
            <a:off x="4796475" y="1033212"/>
            <a:ext cx="1900543" cy="738664"/>
            <a:chOff x="7164288" y="2211710"/>
            <a:chExt cx="1900543" cy="738664"/>
          </a:xfrm>
        </p:grpSpPr>
        <p:sp>
          <p:nvSpPr>
            <p:cNvPr id="30" name="TextBox 7">
              <a:extLst>
                <a:ext uri="{FF2B5EF4-FFF2-40B4-BE49-F238E27FC236}">
                  <a16:creationId xmlns:a16="http://schemas.microsoft.com/office/drawing/2014/main" id="{5D5C9E76-ACB9-421F-A677-DF6997B8E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0638" y="2211710"/>
              <a:ext cx="1734193" cy="7386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algn="l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0" latinLnBrk="0" hangingPunct="0">
                <a:defRPr/>
              </a:pPr>
              <a:r>
                <a:rPr kumimoji="0"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2</a:t>
              </a: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과 </a:t>
              </a:r>
              <a:r>
                <a:rPr kumimoji="0"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9</a:t>
              </a:r>
              <a:r>
                <a:rPr kumimoji="0" lang="ko-KR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팀</a:t>
              </a:r>
              <a:endParaRPr kumimoji="0" lang="en-US" altLang="ko-KR" sz="1400" dirty="0">
                <a:solidFill>
                  <a:srgbClr val="14979E"/>
                </a:solidFill>
                <a:latin typeface="+mn-ea"/>
                <a:ea typeface="+mn-ea"/>
              </a:endParaRPr>
            </a:p>
            <a:p>
              <a:pPr eaLnBrk="0" latinLnBrk="0" hangingPunct="0">
                <a:defRPr/>
              </a:pPr>
              <a:r>
                <a:rPr kumimoji="0" lang="ko-KR" altLang="en-US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보건지소</a:t>
              </a: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 </a:t>
              </a:r>
              <a:r>
                <a:rPr kumimoji="0"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3</a:t>
              </a: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개소</a:t>
              </a:r>
              <a:endParaRPr kumimoji="0"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endParaRPr>
            </a:p>
            <a:p>
              <a:pPr eaLnBrk="0" latinLnBrk="0" hangingPunct="0">
                <a:defRPr/>
              </a:pP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보건진료소 </a:t>
              </a:r>
              <a:r>
                <a:rPr kumimoji="0"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4</a:t>
              </a:r>
              <a:r>
                <a:rPr kumimoji="0" lang="ko-KR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</a:rPr>
                <a:t>개소</a:t>
              </a:r>
              <a:endParaRPr kumimoji="0"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7164288" y="2261384"/>
              <a:ext cx="238358" cy="663761"/>
              <a:chOff x="7164288" y="2261384"/>
              <a:chExt cx="238358" cy="663761"/>
            </a:xfrm>
          </p:grpSpPr>
          <p:pic>
            <p:nvPicPr>
              <p:cNvPr id="32" name="Picture 2">
                <a:extLst>
                  <a:ext uri="{FF2B5EF4-FFF2-40B4-BE49-F238E27FC236}">
                    <a16:creationId xmlns:a16="http://schemas.microsoft.com/office/drawing/2014/main" id="{F24D1F41-2F3B-48A6-8372-0FA902DC52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4288" y="2261384"/>
                <a:ext cx="238358" cy="2383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2">
                <a:extLst>
                  <a:ext uri="{FF2B5EF4-FFF2-40B4-BE49-F238E27FC236}">
                    <a16:creationId xmlns:a16="http://schemas.microsoft.com/office/drawing/2014/main" id="{E62EE085-BD89-4DEC-8293-3B0744D9E5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4288" y="2474305"/>
                <a:ext cx="238358" cy="2383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2">
                <a:extLst>
                  <a:ext uri="{FF2B5EF4-FFF2-40B4-BE49-F238E27FC236}">
                    <a16:creationId xmlns:a16="http://schemas.microsoft.com/office/drawing/2014/main" id="{AFE59867-2A5E-48C4-B891-F8E754B8FD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4288" y="2686787"/>
                <a:ext cx="238358" cy="2383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0556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추진배경</a:t>
            </a:r>
            <a:endParaRPr lang="ko-KR" altLang="en-US" sz="3600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23528" y="1131590"/>
            <a:ext cx="8594920" cy="3371850"/>
          </a:xfrm>
        </p:spPr>
        <p:txBody>
          <a:bodyPr>
            <a:noAutofit/>
          </a:bodyPr>
          <a:lstStyle/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인구 및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질병구조의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변화로 암환자가 증가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연간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22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천여 명의 신규 암환자 발생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7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천여 명이 암으로 사망</a:t>
            </a:r>
            <a:endParaRPr lang="en-US" altLang="ko-KR" sz="20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우리나라 암의 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상대 생존율은 지속적으로 증가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-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암 </a:t>
            </a:r>
            <a:r>
              <a:rPr lang="ko-KR" altLang="en-US" sz="20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표준치료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후 재발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전이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부작용 감소를 위한 사후 관리가 중요</a:t>
            </a:r>
            <a:endParaRPr lang="en-US" altLang="ko-KR" sz="20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암 진단에서 치료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재활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호스피스까지  총체적인 서비스 제공 필요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연명의료결정법 시행에 따라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존엄하고 아름답게 삶을 마무리 할 수 있는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웰다잉에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대한 시민의식 증가 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2400" b="1" dirty="0" smtClean="0">
              <a:solidFill>
                <a:srgbClr val="4F81BD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969" y="18288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0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51470"/>
            <a:ext cx="10225136" cy="536125"/>
            <a:chOff x="611560" y="218569"/>
            <a:chExt cx="8424936" cy="615304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747459" y="318280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 dirty="0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203849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j-ea"/>
                  <a:ea typeface="+mj-ea"/>
                </a:rPr>
                <a:t>평택시 암환자 통계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733347" y="669631"/>
            <a:ext cx="489654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kumimoji="0" lang="ko-KR" altLang="en-US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연도별 암 사망률</a:t>
            </a:r>
            <a:r>
              <a:rPr kumimoji="0" lang="en-US" altLang="ko-KR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인구</a:t>
            </a:r>
            <a:r>
              <a:rPr kumimoji="0" lang="en-US" altLang="ko-KR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10</a:t>
            </a:r>
            <a:r>
              <a:rPr kumimoji="0" lang="ko-KR" altLang="en-US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만명당</a:t>
            </a:r>
            <a:r>
              <a:rPr kumimoji="0" lang="en-US" altLang="ko-KR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sz="1200" b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121443"/>
              </p:ext>
            </p:extLst>
          </p:nvPr>
        </p:nvGraphicFramePr>
        <p:xfrm>
          <a:off x="759876" y="1095976"/>
          <a:ext cx="7920880" cy="148615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9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638781299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단위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2011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2012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2013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2014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2015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2016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2017</a:t>
                      </a: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전 국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112.8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110.9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108.2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105.0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101.1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98.3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94.5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경기도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108.5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107.0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104.2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101.4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97.6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93.6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91.3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3513356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평택시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114.4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107.6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7030A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111.7</a:t>
                      </a:r>
                      <a:endParaRPr lang="en-US" sz="1600" kern="0" spc="0" dirty="0">
                        <a:solidFill>
                          <a:srgbClr val="7030A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110.0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FF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99.5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7030A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104.7</a:t>
                      </a:r>
                      <a:endParaRPr lang="en-US" sz="1600" kern="0" spc="0" dirty="0">
                        <a:solidFill>
                          <a:srgbClr val="7030A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91.8</a:t>
                      </a:r>
                      <a:endParaRPr lang="en-US" sz="1600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741409019"/>
                  </a:ext>
                </a:extLst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325843"/>
              </p:ext>
            </p:extLst>
          </p:nvPr>
        </p:nvGraphicFramePr>
        <p:xfrm>
          <a:off x="755575" y="3267577"/>
          <a:ext cx="7925181" cy="156916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664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3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63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통계내용</a:t>
                      </a:r>
                      <a:endParaRPr lang="ko-KR" altLang="en-US" sz="14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위암</a:t>
                      </a:r>
                      <a:endParaRPr lang="ko-KR" altLang="en-US" sz="14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간암</a:t>
                      </a:r>
                      <a:endParaRPr lang="ko-KR" altLang="en-US" sz="14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대장암</a:t>
                      </a:r>
                      <a:endParaRPr lang="ko-KR" altLang="en-US" sz="14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유방암</a:t>
                      </a:r>
                      <a:endParaRPr lang="ko-KR" altLang="en-US" sz="14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자궁경부암</a:t>
                      </a:r>
                      <a:endParaRPr lang="ko-KR" altLang="en-US" sz="14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/>
                        <a:t>폐암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연령표준화사망률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명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</a:rPr>
                        <a:t>91.8</a:t>
                      </a:r>
                      <a:endParaRPr lang="ko-KR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12.7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8.0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4.1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1.0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19.7</a:t>
                      </a:r>
                      <a:endParaRPr lang="ko-KR" altLang="en-US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3567728459"/>
                  </a:ext>
                </a:extLst>
              </a:tr>
              <a:tr h="3764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암검진</a:t>
                      </a:r>
                      <a:r>
                        <a:rPr lang="ko-KR" altLang="en-US" sz="1600" dirty="0" smtClean="0"/>
                        <a:t> </a:t>
                      </a:r>
                      <a:r>
                        <a:rPr lang="ko-KR" altLang="en-US" sz="1600" dirty="0" err="1" smtClean="0"/>
                        <a:t>수검률</a:t>
                      </a:r>
                      <a:r>
                        <a:rPr lang="en-US" altLang="ko-KR" sz="1600" dirty="0" smtClean="0"/>
                        <a:t>(%)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59.5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66.4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38.5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65.5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57.2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4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중증암질환</a:t>
                      </a:r>
                      <a:r>
                        <a:rPr lang="ko-KR" altLang="en-US" sz="1600" dirty="0" smtClean="0"/>
                        <a:t> 진료 </a:t>
                      </a:r>
                      <a:r>
                        <a:rPr lang="ko-KR" altLang="en-US" sz="1600" dirty="0" err="1" smtClean="0"/>
                        <a:t>실인원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명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1,403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566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1,154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</a:rPr>
                        <a:t>1,449</a:t>
                      </a:r>
                      <a:endParaRPr lang="ko-KR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228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695</a:t>
                      </a:r>
                      <a:endParaRPr lang="ko-KR" altLang="en-US" sz="1600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616585546"/>
                  </a:ext>
                </a:extLst>
              </a:tr>
            </a:tbl>
          </a:graphicData>
        </a:graphic>
      </p:graphicFrame>
      <p:pic>
        <p:nvPicPr>
          <p:cNvPr id="15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직사각형 15"/>
          <p:cNvSpPr/>
          <p:nvPr/>
        </p:nvSpPr>
        <p:spPr>
          <a:xfrm>
            <a:off x="683568" y="2841232"/>
            <a:ext cx="489654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kumimoji="0" lang="en-US" altLang="ko-KR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2017</a:t>
            </a:r>
            <a:r>
              <a:rPr kumimoji="0" lang="ko-KR" altLang="en-US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년 평택시 </a:t>
            </a:r>
            <a:r>
              <a:rPr kumimoji="0" lang="ko-KR" altLang="en-US" b="0" dirty="0" err="1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암관련</a:t>
            </a:r>
            <a:r>
              <a:rPr kumimoji="0" lang="ko-KR" altLang="en-US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통계</a:t>
            </a:r>
            <a:r>
              <a:rPr kumimoji="0" lang="en-US" altLang="ko-KR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인구</a:t>
            </a:r>
            <a:r>
              <a:rPr kumimoji="0" lang="en-US" altLang="ko-KR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10</a:t>
            </a:r>
            <a:r>
              <a:rPr kumimoji="0" lang="ko-KR" altLang="en-US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만명당</a:t>
            </a:r>
            <a:r>
              <a:rPr kumimoji="0" lang="en-US" altLang="ko-KR" sz="1200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sz="1200" b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1232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51470"/>
            <a:ext cx="10225136" cy="536125"/>
            <a:chOff x="611560" y="218569"/>
            <a:chExt cx="8424936" cy="615304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747459" y="318280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 dirty="0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203849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j-ea"/>
                  <a:ea typeface="+mj-ea"/>
                </a:rPr>
                <a:t>평택시 암환자 등록 현황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755576" y="768647"/>
            <a:ext cx="489654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kumimoji="0" lang="en-US" altLang="ko-KR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2019</a:t>
            </a:r>
            <a:r>
              <a:rPr kumimoji="0" lang="ko-KR" altLang="en-US" b="0" dirty="0" smtClean="0">
                <a:ln w="18415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년 암환자 의료비 지원 현황</a:t>
            </a:r>
            <a:endParaRPr kumimoji="0" lang="en-US" altLang="ko-KR" sz="1200" b="0" dirty="0">
              <a:ln w="18415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409009"/>
              </p:ext>
            </p:extLst>
          </p:nvPr>
        </p:nvGraphicFramePr>
        <p:xfrm>
          <a:off x="759876" y="1203598"/>
          <a:ext cx="7920885" cy="271437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131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555">
                  <a:extLst>
                    <a:ext uri="{9D8B030D-6E8A-4147-A177-3AD203B41FA5}">
                      <a16:colId xmlns:a16="http://schemas.microsoft.com/office/drawing/2014/main" val="1071557781"/>
                    </a:ext>
                  </a:extLst>
                </a:gridCol>
                <a:gridCol w="1131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555">
                  <a:extLst>
                    <a:ext uri="{9D8B030D-6E8A-4147-A177-3AD203B41FA5}">
                      <a16:colId xmlns:a16="http://schemas.microsoft.com/office/drawing/2014/main" val="638781299"/>
                    </a:ext>
                  </a:extLst>
                </a:gridCol>
                <a:gridCol w="1131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1555">
                  <a:extLst>
                    <a:ext uri="{9D8B030D-6E8A-4147-A177-3AD203B41FA5}">
                      <a16:colId xmlns:a16="http://schemas.microsoft.com/office/drawing/2014/main" val="3483958820"/>
                    </a:ext>
                  </a:extLst>
                </a:gridCol>
              </a:tblGrid>
              <a:tr h="36004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구  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건강보험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의료급여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소아암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폐암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실인원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평택시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227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80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22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79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408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명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평택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122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45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36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213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9933371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송탄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105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35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12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43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195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73134084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금  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평택시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263,361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94,006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96,629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102,141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556,137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74140901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천원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평택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139,800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60,146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45,009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46,985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291,940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54824024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송탄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123,561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33,860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51,620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55,156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264,197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455777552"/>
                  </a:ext>
                </a:extLst>
              </a:tr>
            </a:tbl>
          </a:graphicData>
        </a:graphic>
      </p:graphicFrame>
      <p:pic>
        <p:nvPicPr>
          <p:cNvPr id="15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73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F1EF39E-C0DB-4018-B64C-15F765D58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671" y="639363"/>
            <a:ext cx="4380659" cy="4380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6" name="직선 연결선 85"/>
          <p:cNvCxnSpPr>
            <a:cxnSpLocks/>
          </p:cNvCxnSpPr>
          <p:nvPr/>
        </p:nvCxnSpPr>
        <p:spPr>
          <a:xfrm>
            <a:off x="1610850" y="2067694"/>
            <a:ext cx="87291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/>
          <p:cNvCxnSpPr/>
          <p:nvPr/>
        </p:nvCxnSpPr>
        <p:spPr>
          <a:xfrm>
            <a:off x="1615761" y="2067694"/>
            <a:ext cx="0" cy="18406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>
            <a:cxnSpLocks/>
          </p:cNvCxnSpPr>
          <p:nvPr/>
        </p:nvCxnSpPr>
        <p:spPr>
          <a:xfrm>
            <a:off x="6644030" y="2159726"/>
            <a:ext cx="1196233" cy="235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4522401" y="876833"/>
            <a:ext cx="0" cy="182749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27"/>
          <p:cNvGrpSpPr/>
          <p:nvPr/>
        </p:nvGrpSpPr>
        <p:grpSpPr>
          <a:xfrm>
            <a:off x="-2340768" y="51470"/>
            <a:ext cx="10225136" cy="498598"/>
            <a:chOff x="611560" y="218569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4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203849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평택시 </a:t>
              </a:r>
              <a:r>
                <a:rPr kumimoji="0" lang="ko-KR" altLang="en-US" sz="2400" b="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암관리사업</a:t>
              </a:r>
              <a:r>
                <a:rPr kumimoji="0" lang="en-US" altLang="ko-KR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_</a:t>
              </a:r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예산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3375767" y="4105984"/>
            <a:ext cx="2392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b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재가암환자관리</a:t>
            </a:r>
            <a:endParaRPr kumimoji="0" lang="ko-KR" altLang="en-US" b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5436096" y="2283718"/>
            <a:ext cx="1368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sz="1800" b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암환자 </a:t>
            </a:r>
            <a:endParaRPr kumimoji="0" lang="en-US" altLang="ko-KR" sz="1800" b="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ko-KR" altLang="en-US" sz="1800" b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의료비 </a:t>
            </a:r>
            <a:endParaRPr kumimoji="0" lang="en-US" altLang="ko-KR" sz="1800" b="0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ko-KR" altLang="en-US" sz="1800" b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지원사업</a:t>
            </a:r>
            <a:endParaRPr kumimoji="0" lang="ko-KR" altLang="en-US" sz="1800" b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322550" y="1091158"/>
            <a:ext cx="23924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b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암 </a:t>
            </a:r>
            <a:r>
              <a:rPr kumimoji="0" lang="ko-KR" altLang="en-US" b="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검진사업</a:t>
            </a:r>
            <a:endParaRPr kumimoji="0" lang="ko-KR" altLang="en-US" b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2339752" y="2355726"/>
            <a:ext cx="1224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호스피스 및 </a:t>
            </a:r>
            <a:endParaRPr kumimoji="0" lang="en-US" altLang="ko-KR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ko-KR" altLang="en-US" dirty="0" err="1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웰다잉</a:t>
            </a:r>
            <a:endParaRPr kumimoji="0" lang="en-US" altLang="ko-KR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ko-KR" altLang="en-US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사업</a:t>
            </a:r>
            <a:endParaRPr kumimoji="0" lang="ko-KR" altLang="en-US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35496" y="2336562"/>
            <a:ext cx="2392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FF0000"/>
                </a:solidFill>
                <a:latin typeface="+mn-ea"/>
                <a:ea typeface="+mn-ea"/>
              </a:rPr>
              <a:t>95,000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FF0000"/>
                </a:solidFill>
                <a:latin typeface="+mn-ea"/>
                <a:ea typeface="+mn-ea"/>
              </a:rPr>
              <a:t>천원</a:t>
            </a:r>
            <a:endParaRPr kumimoji="0" lang="en-US" altLang="ko-KR" sz="1400" dirty="0" smtClean="0">
              <a:ln>
                <a:solidFill>
                  <a:srgbClr val="4F81BD"/>
                </a:solidFill>
              </a:ln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FF0000"/>
                </a:solidFill>
                <a:latin typeface="+mn-ea"/>
                <a:ea typeface="+mn-ea"/>
              </a:rPr>
              <a:t>시비</a:t>
            </a:r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FF0000"/>
                </a:solidFill>
                <a:latin typeface="+mn-ea"/>
                <a:ea typeface="+mn-ea"/>
              </a:rPr>
              <a:t>100%)</a:t>
            </a:r>
            <a:endParaRPr kumimoji="0" lang="en-US" altLang="ko-KR" sz="1400" dirty="0">
              <a:ln>
                <a:solidFill>
                  <a:srgbClr val="4F81BD"/>
                </a:solidFill>
              </a:ln>
              <a:solidFill>
                <a:srgbClr val="FF0000"/>
              </a:solidFill>
              <a:latin typeface="+mn-ea"/>
              <a:ea typeface="+mn-ea"/>
            </a:endParaRPr>
          </a:p>
        </p:txBody>
      </p:sp>
      <p:cxnSp>
        <p:nvCxnSpPr>
          <p:cNvPr id="65" name="직선 연결선 64"/>
          <p:cNvCxnSpPr>
            <a:cxnSpLocks/>
          </p:cNvCxnSpPr>
          <p:nvPr/>
        </p:nvCxnSpPr>
        <p:spPr>
          <a:xfrm>
            <a:off x="5868148" y="4587974"/>
            <a:ext cx="703877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/>
          <p:cNvSpPr/>
          <p:nvPr/>
        </p:nvSpPr>
        <p:spPr>
          <a:xfrm>
            <a:off x="6408925" y="739331"/>
            <a:ext cx="2392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502,018(301,610)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천원</a:t>
            </a:r>
            <a:endParaRPr kumimoji="0" lang="en-US" altLang="ko-KR" sz="1400" dirty="0" smtClean="0">
              <a:ln>
                <a:solidFill>
                  <a:srgbClr val="4F81BD"/>
                </a:solidFill>
              </a:ln>
              <a:solidFill>
                <a:srgbClr val="4F81BD"/>
              </a:solidFill>
              <a:latin typeface="+mn-ea"/>
              <a:ea typeface="+mn-ea"/>
            </a:endParaRPr>
          </a:p>
          <a:p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(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국</a:t>
            </a:r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50%,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도</a:t>
            </a:r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7.5%,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시</a:t>
            </a:r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  <a:ea typeface="+mn-ea"/>
              </a:rPr>
              <a:t>42.5%)</a:t>
            </a:r>
            <a:endParaRPr kumimoji="0" lang="en-US" altLang="ko-KR" sz="1400" dirty="0">
              <a:ln>
                <a:solidFill>
                  <a:srgbClr val="4F81BD"/>
                </a:solidFill>
              </a:ln>
              <a:solidFill>
                <a:srgbClr val="4F81BD"/>
              </a:solidFill>
              <a:latin typeface="+mn-ea"/>
              <a:ea typeface="+mn-ea"/>
            </a:endParaRPr>
          </a:p>
        </p:txBody>
      </p:sp>
      <p:cxnSp>
        <p:nvCxnSpPr>
          <p:cNvPr id="68" name="직선 연결선 67"/>
          <p:cNvCxnSpPr>
            <a:cxnSpLocks/>
            <a:endCxn id="69" idx="0"/>
          </p:cNvCxnSpPr>
          <p:nvPr/>
        </p:nvCxnSpPr>
        <p:spPr>
          <a:xfrm>
            <a:off x="7840263" y="2162080"/>
            <a:ext cx="0" cy="18406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6644030" y="2346144"/>
            <a:ext cx="2392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583,880(291,940)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천원</a:t>
            </a:r>
            <a:endParaRPr kumimoji="0" lang="en-US" altLang="ko-KR" sz="1400" dirty="0">
              <a:ln>
                <a:solidFill>
                  <a:srgbClr val="4F81BD"/>
                </a:solidFill>
              </a:ln>
              <a:solidFill>
                <a:srgbClr val="4F81BD"/>
              </a:solidFill>
              <a:latin typeface="+mn-ea"/>
            </a:endParaRPr>
          </a:p>
          <a:p>
            <a:r>
              <a:rPr kumimoji="0" lang="en-US" altLang="ko-KR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(</a:t>
            </a:r>
            <a:r>
              <a:rPr kumimoji="0" lang="ko-KR" altLang="en-US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국</a:t>
            </a:r>
            <a:r>
              <a:rPr kumimoji="0" lang="en-US" altLang="ko-KR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50%,</a:t>
            </a:r>
            <a:r>
              <a:rPr kumimoji="0" lang="ko-KR" altLang="en-US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도</a:t>
            </a:r>
            <a:r>
              <a:rPr kumimoji="0" lang="en-US" altLang="ko-KR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7.5%,</a:t>
            </a:r>
            <a:r>
              <a:rPr kumimoji="0" lang="ko-KR" altLang="en-US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시</a:t>
            </a:r>
            <a:r>
              <a:rPr kumimoji="0" lang="en-US" altLang="ko-KR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42.5</a:t>
            </a:r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%)</a:t>
            </a:r>
            <a:endParaRPr kumimoji="0" lang="en-US" altLang="ko-KR" sz="1400" dirty="0">
              <a:ln>
                <a:solidFill>
                  <a:srgbClr val="4F81BD"/>
                </a:solidFill>
              </a:ln>
              <a:solidFill>
                <a:srgbClr val="4F81BD"/>
              </a:solidFill>
              <a:latin typeface="+mn-ea"/>
              <a:ea typeface="+mn-ea"/>
            </a:endParaRPr>
          </a:p>
        </p:txBody>
      </p:sp>
      <p:cxnSp>
        <p:nvCxnSpPr>
          <p:cNvPr id="70" name="직선 연결선 69"/>
          <p:cNvCxnSpPr>
            <a:cxnSpLocks/>
          </p:cNvCxnSpPr>
          <p:nvPr/>
        </p:nvCxnSpPr>
        <p:spPr>
          <a:xfrm>
            <a:off x="5508104" y="876833"/>
            <a:ext cx="115212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>
          <a:xfrm>
            <a:off x="6325418" y="4398372"/>
            <a:ext cx="19189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10,638(5,319)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천원</a:t>
            </a:r>
            <a:endParaRPr kumimoji="0" lang="en-US" altLang="ko-KR" sz="1400" dirty="0">
              <a:ln>
                <a:solidFill>
                  <a:srgbClr val="4F81BD"/>
                </a:solidFill>
              </a:ln>
              <a:solidFill>
                <a:srgbClr val="4F81BD"/>
              </a:solidFill>
              <a:latin typeface="+mn-ea"/>
            </a:endParaRPr>
          </a:p>
          <a:p>
            <a:r>
              <a:rPr kumimoji="0" lang="en-US" altLang="ko-KR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(</a:t>
            </a:r>
            <a:r>
              <a:rPr kumimoji="0" lang="ko-KR" altLang="en-US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국</a:t>
            </a:r>
            <a:r>
              <a:rPr kumimoji="0" lang="en-US" altLang="ko-KR" sz="1400" dirty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50</a:t>
            </a:r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%,</a:t>
            </a:r>
            <a:r>
              <a:rPr kumimoji="0" lang="ko-KR" altLang="en-US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시</a:t>
            </a:r>
            <a:r>
              <a:rPr kumimoji="0" lang="en-US" altLang="ko-KR" sz="1400" dirty="0" smtClean="0">
                <a:ln>
                  <a:solidFill>
                    <a:srgbClr val="4F81BD"/>
                  </a:solidFill>
                </a:ln>
                <a:solidFill>
                  <a:srgbClr val="4F81BD"/>
                </a:solidFill>
                <a:latin typeface="+mn-ea"/>
              </a:rPr>
              <a:t>50%)</a:t>
            </a:r>
            <a:endParaRPr kumimoji="0" lang="en-US" altLang="ko-KR" sz="1400" dirty="0">
              <a:ln>
                <a:solidFill>
                  <a:srgbClr val="4F81BD"/>
                </a:solidFill>
              </a:ln>
              <a:solidFill>
                <a:srgbClr val="4F81BD"/>
              </a:solidFill>
              <a:latin typeface="+mn-ea"/>
            </a:endParaRPr>
          </a:p>
          <a:p>
            <a:endParaRPr kumimoji="0" lang="en-US" altLang="ko-KR" sz="1400" dirty="0">
              <a:ln>
                <a:solidFill>
                  <a:srgbClr val="4F81BD"/>
                </a:solidFill>
              </a:ln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9633C79A-B5DF-42AD-90F8-EC498EC2A391}"/>
              </a:ext>
            </a:extLst>
          </p:cNvPr>
          <p:cNvSpPr/>
          <p:nvPr/>
        </p:nvSpPr>
        <p:spPr>
          <a:xfrm>
            <a:off x="3779912" y="2283718"/>
            <a:ext cx="1508481" cy="15081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280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암관리</a:t>
            </a:r>
            <a:r>
              <a:rPr kumimoji="0" lang="ko-KR" altLang="en-US" sz="280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사업</a:t>
            </a:r>
            <a:endParaRPr kumimoji="0" lang="en-US" altLang="ko-KR" sz="280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1,191,536 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천원</a:t>
            </a:r>
            <a:endParaRPr kumimoji="0" lang="en-US" altLang="ko-KR" sz="1800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pic>
        <p:nvPicPr>
          <p:cNvPr id="28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04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3" name="그룹 27"/>
          <p:cNvGrpSpPr>
            <a:grpSpLocks/>
          </p:cNvGrpSpPr>
          <p:nvPr/>
        </p:nvGrpSpPr>
        <p:grpSpPr bwMode="auto">
          <a:xfrm>
            <a:off x="-2329319" y="77788"/>
            <a:ext cx="10225088" cy="498598"/>
            <a:chOff x="611560" y="218569"/>
            <a:chExt cx="8424936" cy="572376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5418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138" y="249550"/>
              <a:ext cx="3735696" cy="515740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043056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203849" cy="572376"/>
            </a:xfrm>
            <a:prstGeom prst="rect">
              <a:avLst/>
            </a:prstGeom>
            <a:effectLst/>
          </p:spPr>
          <p:txBody>
            <a:bodyPr lIns="128016" tIns="64008" rIns="128016" bIns="64008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400" b="0" i="0" u="none" strike="noStrike" kern="120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평택시 </a:t>
              </a:r>
              <a:r>
                <a:rPr kumimoji="0" lang="ko-KR" altLang="en-US" sz="2400" b="0" i="0" u="none" strike="noStrike" kern="1200" cap="none" spc="0" normalizeH="0" baseline="0" noProof="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암관리사업</a:t>
              </a:r>
              <a:endParaRPr kumimoji="0" lang="ko-KR" altLang="en-US" sz="2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61451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50800"/>
            <a:ext cx="1323975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val="2424190767"/>
              </p:ext>
            </p:extLst>
          </p:nvPr>
        </p:nvGraphicFramePr>
        <p:xfrm>
          <a:off x="467544" y="1131590"/>
          <a:ext cx="8136904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290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80289FEA-04CE-444E-A5F5-104AC08FE0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788155"/>
            <a:ext cx="1656184" cy="18426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8C037D9-8D5C-427C-AA36-380B441112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73" y="627534"/>
            <a:ext cx="1561045" cy="1551409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3A5B3D56-CF52-469B-9086-5206CF9930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9662"/>
            <a:ext cx="1737321" cy="1916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EAD98AB-8823-47C8-AED7-B221A7770B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285979"/>
            <a:ext cx="1593305" cy="1590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그룹 27"/>
          <p:cNvGrpSpPr/>
          <p:nvPr/>
        </p:nvGrpSpPr>
        <p:grpSpPr>
          <a:xfrm>
            <a:off x="-2340768" y="51470"/>
            <a:ext cx="10225136" cy="498598"/>
            <a:chOff x="611560" y="218569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4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203849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암 관련 유관기관 협력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7350922C-441A-4247-81B1-5E2E7109E5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674441"/>
            <a:ext cx="1519488" cy="15163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CAC31E2E-42E7-432E-A12A-E15E59C7A395}"/>
              </a:ext>
            </a:extLst>
          </p:cNvPr>
          <p:cNvSpPr/>
          <p:nvPr/>
        </p:nvSpPr>
        <p:spPr>
          <a:xfrm>
            <a:off x="1147966" y="1320499"/>
            <a:ext cx="130527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40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경기도의료원안성병원</a:t>
            </a:r>
            <a:endParaRPr kumimoji="0" lang="en-US" altLang="ko-KR" sz="14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2B50C50-EDB9-4121-90B9-5A7D2381591C}"/>
              </a:ext>
            </a:extLst>
          </p:cNvPr>
          <p:cNvSpPr/>
          <p:nvPr/>
        </p:nvSpPr>
        <p:spPr>
          <a:xfrm>
            <a:off x="467544" y="2643758"/>
            <a:ext cx="1625281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평택호스피스</a:t>
            </a:r>
            <a:endParaRPr kumimoji="0" lang="en-US" altLang="ko-KR" sz="14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kumimoji="0" lang="en-US" altLang="ko-KR" sz="1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kumimoji="0" lang="ko-KR" altLang="en-US" sz="1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비영리민간단체</a:t>
            </a:r>
            <a:r>
              <a:rPr kumimoji="0" lang="en-US" altLang="ko-KR" sz="14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68637CF-8B81-431D-AD27-F334B3E3A52C}"/>
              </a:ext>
            </a:extLst>
          </p:cNvPr>
          <p:cNvSpPr/>
          <p:nvPr/>
        </p:nvSpPr>
        <p:spPr>
          <a:xfrm>
            <a:off x="1403648" y="3939902"/>
            <a:ext cx="101469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</a:rPr>
              <a:t>경기지역암센터</a:t>
            </a:r>
            <a:endParaRPr kumimoji="0" lang="en-US" altLang="ko-KR" sz="14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CF63B1B-2342-4DD0-A69F-5716649695E3}"/>
              </a:ext>
            </a:extLst>
          </p:cNvPr>
          <p:cNvSpPr/>
          <p:nvPr/>
        </p:nvSpPr>
        <p:spPr>
          <a:xfrm>
            <a:off x="7085699" y="2624013"/>
            <a:ext cx="1158709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굿모닝병원</a:t>
            </a:r>
            <a:endParaRPr kumimoji="0" lang="en-US" altLang="ko-KR" sz="14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F5795209-129B-4326-9538-B4F232CEB34C}"/>
              </a:ext>
            </a:extLst>
          </p:cNvPr>
          <p:cNvSpPr/>
          <p:nvPr/>
        </p:nvSpPr>
        <p:spPr>
          <a:xfrm>
            <a:off x="6516216" y="1327869"/>
            <a:ext cx="101469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평택시 </a:t>
            </a:r>
            <a:endParaRPr kumimoji="0" lang="en-US" altLang="ko-KR" sz="1400" dirty="0" smtClean="0">
              <a:ln w="18415" cmpd="sng">
                <a:noFill/>
                <a:prstDash val="solid"/>
              </a:ln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kumimoji="0" lang="ko-KR" altLang="en-US" sz="140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기자단</a:t>
            </a:r>
            <a:endParaRPr kumimoji="0" lang="en-US" altLang="ko-KR" sz="14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8111B359-31B3-4BC0-9986-E805A1A120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58789"/>
            <a:ext cx="1548401" cy="1545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22E90E74-C017-443C-9AD8-A94CEB01E322}"/>
              </a:ext>
            </a:extLst>
          </p:cNvPr>
          <p:cNvSpPr/>
          <p:nvPr/>
        </p:nvSpPr>
        <p:spPr>
          <a:xfrm>
            <a:off x="6444208" y="3939902"/>
            <a:ext cx="1014693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400" dirty="0" err="1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n-ea"/>
                <a:ea typeface="+mn-ea"/>
              </a:rPr>
              <a:t>하랑내과</a:t>
            </a:r>
            <a:endParaRPr kumimoji="0" lang="en-US" altLang="ko-KR" sz="14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4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평택보건소에 대한 이미지 검색결과">
            <a:hlinkClick r:id="rId10"/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5"/>
          <a:stretch/>
        </p:blipFill>
        <p:spPr bwMode="auto">
          <a:xfrm>
            <a:off x="3742518" y="2026030"/>
            <a:ext cx="1585103" cy="1366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2596218" y="1203598"/>
            <a:ext cx="2119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가정간호 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호스피스환자입원</a:t>
            </a:r>
            <a:endParaRPr lang="ko-KR" alt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4797609" y="4227918"/>
            <a:ext cx="1836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호스피스환자입원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2066523" y="2411184"/>
            <a:ext cx="2119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dirty="0" smtClean="0"/>
              <a:t>평택시 호스피스</a:t>
            </a:r>
            <a:r>
              <a:rPr lang="en-US" altLang="ko-KR" sz="1200" dirty="0" smtClean="0"/>
              <a:t>·</a:t>
            </a:r>
            <a:r>
              <a:rPr lang="ko-KR" altLang="en-US" sz="1200" dirty="0" err="1" smtClean="0"/>
              <a:t>웰다잉</a:t>
            </a:r>
            <a:endParaRPr lang="en-US" altLang="ko-KR" sz="1200" dirty="0" smtClean="0"/>
          </a:p>
          <a:p>
            <a:pPr algn="l"/>
            <a:r>
              <a:rPr lang="ko-KR" altLang="en-US" sz="1200" dirty="0" smtClean="0"/>
              <a:t>문화조성사업 </a:t>
            </a:r>
            <a:r>
              <a:rPr lang="ko-KR" altLang="en-US" sz="1200" dirty="0" err="1" smtClean="0"/>
              <a:t>수탁기관</a:t>
            </a:r>
            <a:endParaRPr lang="ko-KR" alt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2572729" y="3904753"/>
            <a:ext cx="2119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dirty="0" err="1" smtClean="0"/>
              <a:t>암생존자</a:t>
            </a:r>
            <a:r>
              <a:rPr lang="ko-KR" altLang="en-US" sz="1200" dirty="0" smtClean="0"/>
              <a:t> 프로그램 지원 및 </a:t>
            </a:r>
            <a:endParaRPr lang="en-US" altLang="ko-KR" sz="1200" dirty="0" smtClean="0"/>
          </a:p>
          <a:p>
            <a:pPr algn="l"/>
            <a:r>
              <a:rPr lang="ko-KR" altLang="en-US" sz="1200" dirty="0" smtClean="0"/>
              <a:t>자문</a:t>
            </a:r>
            <a:endParaRPr lang="ko-KR" alt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4907980" y="1163189"/>
            <a:ext cx="1464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dirty="0" err="1" smtClean="0"/>
              <a:t>사업홍보</a:t>
            </a:r>
            <a:r>
              <a:rPr lang="en-US" altLang="ko-KR" sz="1200" dirty="0" smtClean="0"/>
              <a:t>(</a:t>
            </a:r>
            <a:r>
              <a:rPr lang="ko-KR" altLang="en-US" sz="1200" dirty="0" err="1" smtClean="0"/>
              <a:t>사전연명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웰다잉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장기기증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5436097" y="2405420"/>
            <a:ext cx="150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dirty="0" smtClean="0"/>
              <a:t>암환프로그램 및 </a:t>
            </a:r>
            <a:r>
              <a:rPr lang="ko-KR" altLang="en-US" sz="1200" dirty="0" err="1" smtClean="0"/>
              <a:t>장소지원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의료지원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대상자연계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603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추진과정</a:t>
            </a:r>
            <a:r>
              <a:rPr lang="en-US" altLang="ko-KR" sz="36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1</a:t>
            </a:r>
            <a:endParaRPr lang="ko-KR" altLang="en-US" sz="3600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23528" y="1131590"/>
            <a:ext cx="8594920" cy="3816424"/>
          </a:xfrm>
        </p:spPr>
        <p:txBody>
          <a:bodyPr>
            <a:noAutofit/>
          </a:bodyPr>
          <a:lstStyle/>
          <a:p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2018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민간경상보조사업 실시</a:t>
            </a:r>
            <a:endParaRPr lang="en-US" altLang="ko-KR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-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예산 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25,000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천원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시비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100%)       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집행 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18,263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천원</a:t>
            </a:r>
            <a:endParaRPr lang="en-US" altLang="ko-KR" sz="18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사업내용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호스피스 자원봉사자 양성 및 암환자</a:t>
            </a:r>
            <a:r>
              <a:rPr lang="en-US" altLang="ko-KR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8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가족 지원 프로그램 운영 </a:t>
            </a:r>
            <a:endParaRPr lang="en-US" altLang="ko-KR" sz="18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평택시 호스피스 완화의료 및 </a:t>
            </a: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웰다잉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문화조성에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관한 조례제정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(2018.11.8. /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조례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1608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호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전국지방자치단체로는 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번째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경기도에서는 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번째</a:t>
            </a:r>
            <a:endParaRPr lang="en-US" altLang="ko-KR" sz="20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</a:t>
            </a:r>
            <a:r>
              <a:rPr lang="ko-KR" altLang="en-US" sz="20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위탁운영에</a:t>
            </a:r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대한 근거 마련</a:t>
            </a:r>
            <a:endParaRPr lang="en-US" altLang="ko-KR" sz="20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호스피스 및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웰다잉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사업추진에 대한 단체장 방침 결재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및 의회 동의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(2018.10.)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24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969" y="18288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오른쪽 화살표 3"/>
          <p:cNvSpPr/>
          <p:nvPr/>
        </p:nvSpPr>
        <p:spPr>
          <a:xfrm>
            <a:off x="3923928" y="1707654"/>
            <a:ext cx="14401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37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추진과정</a:t>
            </a:r>
            <a:r>
              <a:rPr lang="en-US" altLang="ko-KR" sz="3600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2</a:t>
            </a:r>
            <a:endParaRPr lang="ko-KR" altLang="en-US" sz="3600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23528" y="1131590"/>
            <a:ext cx="8594920" cy="381642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 smtClean="0">
                <a:latin typeface="+mj-lt"/>
                <a:ea typeface="HY헤드라인M" panose="02030600000101010101" pitchFamily="18" charset="-127"/>
              </a:rPr>
              <a:t>2019.2.8~29 : </a:t>
            </a:r>
            <a:r>
              <a:rPr lang="ko-KR" altLang="en-US" sz="2400" dirty="0" smtClean="0">
                <a:latin typeface="+mj-lt"/>
                <a:ea typeface="HY헤드라인M" panose="02030600000101010101" pitchFamily="18" charset="-127"/>
              </a:rPr>
              <a:t>위탁운영기관 모집공고</a:t>
            </a:r>
            <a:endParaRPr lang="en-US" altLang="ko-KR" sz="2400" dirty="0">
              <a:latin typeface="+mj-lt"/>
              <a:ea typeface="HY헤드라인M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 smtClean="0">
                <a:latin typeface="+mj-lt"/>
                <a:ea typeface="HY헤드라인M" panose="02030600000101010101" pitchFamily="18" charset="-127"/>
              </a:rPr>
              <a:t>2019. 3. 11.  : </a:t>
            </a:r>
            <a:r>
              <a:rPr lang="ko-KR" altLang="en-US" sz="2400" dirty="0" smtClean="0">
                <a:latin typeface="+mj-lt"/>
                <a:ea typeface="HY헤드라인M" panose="02030600000101010101" pitchFamily="18" charset="-127"/>
              </a:rPr>
              <a:t>수탁기관선정 심사위원회 개최 </a:t>
            </a:r>
            <a:endParaRPr lang="en-US" altLang="ko-KR" sz="2400" dirty="0" smtClean="0">
              <a:latin typeface="+mj-lt"/>
              <a:ea typeface="HY헤드라인M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 smtClean="0">
                <a:latin typeface="+mj-lt"/>
                <a:ea typeface="HY헤드라인M" panose="02030600000101010101" pitchFamily="18" charset="-127"/>
              </a:rPr>
              <a:t>2019. 3. 15.  :  </a:t>
            </a:r>
            <a:r>
              <a:rPr lang="ko-KR" altLang="en-US" sz="2400" dirty="0">
                <a:latin typeface="+mj-lt"/>
              </a:rPr>
              <a:t>호스피스 및 </a:t>
            </a:r>
            <a:r>
              <a:rPr lang="ko-KR" altLang="en-US" sz="2400" dirty="0" err="1">
                <a:latin typeface="+mj-lt"/>
              </a:rPr>
              <a:t>웰다잉</a:t>
            </a:r>
            <a:r>
              <a:rPr lang="ko-KR" altLang="en-US" sz="2400" dirty="0">
                <a:latin typeface="+mj-lt"/>
              </a:rPr>
              <a:t> 문화조성사업 </a:t>
            </a:r>
            <a:r>
              <a:rPr lang="ko-KR" altLang="en-US" sz="2400" dirty="0" err="1" smtClean="0">
                <a:latin typeface="+mj-lt"/>
              </a:rPr>
              <a:t>위ㆍ수탁</a:t>
            </a:r>
            <a:endParaRPr lang="en-US" altLang="ko-KR" sz="2400" dirty="0" smtClean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>
                <a:latin typeface="+mj-lt"/>
              </a:rPr>
              <a:t> </a:t>
            </a:r>
            <a:r>
              <a:rPr lang="en-US" altLang="ko-KR" sz="2400" dirty="0" smtClean="0">
                <a:latin typeface="+mj-lt"/>
              </a:rPr>
              <a:t>                  </a:t>
            </a:r>
            <a:r>
              <a:rPr lang="ko-KR" altLang="en-US" sz="2400" dirty="0" smtClean="0">
                <a:latin typeface="+mj-lt"/>
              </a:rPr>
              <a:t>협약체결</a:t>
            </a:r>
            <a:endParaRPr lang="en-US" altLang="ko-KR" sz="2400" dirty="0" smtClean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400" dirty="0" smtClean="0">
                <a:latin typeface="+mj-lt"/>
              </a:rPr>
              <a:t>2019. 4. 1.~2021.12.31.: </a:t>
            </a:r>
            <a:r>
              <a:rPr lang="ko-KR" altLang="en-US" sz="2400" dirty="0" smtClean="0">
                <a:latin typeface="+mj-lt"/>
              </a:rPr>
              <a:t>위탁운영 실시</a:t>
            </a:r>
            <a:r>
              <a:rPr lang="en-US" altLang="ko-KR" sz="2400" dirty="0" smtClean="0">
                <a:latin typeface="+mj-lt"/>
              </a:rPr>
              <a:t>(</a:t>
            </a:r>
            <a:r>
              <a:rPr lang="ko-KR" altLang="en-US" sz="2400" dirty="0" smtClean="0">
                <a:latin typeface="+mj-lt"/>
              </a:rPr>
              <a:t>평택호스피스</a:t>
            </a:r>
            <a:r>
              <a:rPr lang="en-US" altLang="ko-KR" sz="2400" dirty="0" smtClean="0">
                <a:latin typeface="+mj-lt"/>
              </a:rPr>
              <a:t>)</a:t>
            </a:r>
            <a:endParaRPr lang="ko-KR" altLang="en-US" sz="2400" dirty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endParaRPr lang="ko-KR" altLang="en-US" sz="2400" dirty="0">
              <a:latin typeface="+mj-lt"/>
              <a:ea typeface="HY헤드라인M" panose="02030600000101010101" pitchFamily="18" charset="-127"/>
            </a:endParaRPr>
          </a:p>
        </p:txBody>
      </p:sp>
      <p:pic>
        <p:nvPicPr>
          <p:cNvPr id="5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969" y="18288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오른쪽 화살표 3"/>
          <p:cNvSpPr/>
          <p:nvPr/>
        </p:nvSpPr>
        <p:spPr>
          <a:xfrm>
            <a:off x="3923928" y="1707654"/>
            <a:ext cx="14401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96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73515"/>
            <a:ext cx="10225136" cy="867930"/>
            <a:chOff x="611560" y="243870"/>
            <a:chExt cx="8424936" cy="996113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4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633770" y="243870"/>
              <a:ext cx="3797481" cy="996113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위탁사업 개요 및 내용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  <a:p>
              <a:pPr algn="ctr" latinLnBrk="0"/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cxnSp>
        <p:nvCxnSpPr>
          <p:cNvPr id="27" name="직선 연결선 26"/>
          <p:cNvCxnSpPr/>
          <p:nvPr/>
        </p:nvCxnSpPr>
        <p:spPr>
          <a:xfrm>
            <a:off x="2123639" y="2793833"/>
            <a:ext cx="1352895" cy="15867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2388294" y="3338472"/>
            <a:ext cx="823456" cy="2136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2299546" y="2723711"/>
            <a:ext cx="1176988" cy="121375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직선 연결선 2067"/>
          <p:cNvCxnSpPr/>
          <p:nvPr/>
        </p:nvCxnSpPr>
        <p:spPr>
          <a:xfrm flipV="1">
            <a:off x="5719824" y="2957154"/>
            <a:ext cx="1241732" cy="14234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직선 연결선 2069"/>
          <p:cNvCxnSpPr/>
          <p:nvPr/>
        </p:nvCxnSpPr>
        <p:spPr>
          <a:xfrm flipV="1">
            <a:off x="5984608" y="3530062"/>
            <a:ext cx="799910" cy="220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직선 연결선 2071"/>
          <p:cNvCxnSpPr/>
          <p:nvPr/>
        </p:nvCxnSpPr>
        <p:spPr>
          <a:xfrm>
            <a:off x="5719824" y="2723711"/>
            <a:ext cx="1241732" cy="137925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C548AB56-4D46-4334-9A5B-C045B7E19AF8}"/>
              </a:ext>
            </a:extLst>
          </p:cNvPr>
          <p:cNvCxnSpPr>
            <a:cxnSpLocks/>
          </p:cNvCxnSpPr>
          <p:nvPr/>
        </p:nvCxnSpPr>
        <p:spPr>
          <a:xfrm>
            <a:off x="1403648" y="1923678"/>
            <a:ext cx="0" cy="48957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C638AABA-5254-43B6-8655-DA668DF77A93}"/>
              </a:ext>
            </a:extLst>
          </p:cNvPr>
          <p:cNvCxnSpPr>
            <a:cxnSpLocks/>
          </p:cNvCxnSpPr>
          <p:nvPr/>
        </p:nvCxnSpPr>
        <p:spPr>
          <a:xfrm flipV="1">
            <a:off x="1403648" y="1707654"/>
            <a:ext cx="216024" cy="21602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548AB56-4D46-4334-9A5B-C045B7E19AF8}"/>
              </a:ext>
            </a:extLst>
          </p:cNvPr>
          <p:cNvCxnSpPr>
            <a:cxnSpLocks/>
          </p:cNvCxnSpPr>
          <p:nvPr/>
        </p:nvCxnSpPr>
        <p:spPr>
          <a:xfrm>
            <a:off x="4567112" y="1923678"/>
            <a:ext cx="0" cy="48957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표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537611"/>
              </p:ext>
            </p:extLst>
          </p:nvPr>
        </p:nvGraphicFramePr>
        <p:xfrm>
          <a:off x="698964" y="856447"/>
          <a:ext cx="7617452" cy="390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0">
                  <a:extLst>
                    <a:ext uri="{9D8B030D-6E8A-4147-A177-3AD203B41FA5}">
                      <a16:colId xmlns:a16="http://schemas.microsoft.com/office/drawing/2014/main" val="3832174606"/>
                    </a:ext>
                  </a:extLst>
                </a:gridCol>
                <a:gridCol w="5688632">
                  <a:extLst>
                    <a:ext uri="{9D8B030D-6E8A-4147-A177-3AD203B41FA5}">
                      <a16:colId xmlns:a16="http://schemas.microsoft.com/office/drawing/2014/main" val="3880069891"/>
                    </a:ext>
                  </a:extLst>
                </a:gridCol>
              </a:tblGrid>
              <a:tr h="6512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smtClean="0"/>
                        <a:t>위탁기간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/>
                        <a:t>2019.4.1.~2021.12.31(2</a:t>
                      </a:r>
                      <a:r>
                        <a:rPr lang="ko-KR" altLang="en-US" sz="2400" dirty="0" smtClean="0"/>
                        <a:t>년</a:t>
                      </a:r>
                      <a:r>
                        <a:rPr lang="en-US" altLang="ko-KR" sz="2400" dirty="0" smtClean="0"/>
                        <a:t>9</a:t>
                      </a:r>
                      <a:r>
                        <a:rPr lang="ko-KR" altLang="en-US" sz="2400" dirty="0" smtClean="0"/>
                        <a:t>개월</a:t>
                      </a:r>
                      <a:r>
                        <a:rPr lang="en-US" altLang="ko-KR" sz="2400" dirty="0" smtClean="0"/>
                        <a:t>)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311216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err="1" smtClean="0"/>
                        <a:t>수탁기관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smtClean="0"/>
                        <a:t>평택호스피스</a:t>
                      </a:r>
                      <a:r>
                        <a:rPr lang="en-US" altLang="ko-KR" sz="2400" dirty="0" smtClean="0"/>
                        <a:t>(</a:t>
                      </a:r>
                      <a:r>
                        <a:rPr lang="ko-KR" altLang="en-US" sz="2400" dirty="0" smtClean="0"/>
                        <a:t>비영리민간단체</a:t>
                      </a:r>
                      <a:r>
                        <a:rPr lang="en-US" altLang="ko-KR" sz="2400" dirty="0" smtClean="0"/>
                        <a:t>)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63864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/>
                        <a:t>‘19</a:t>
                      </a:r>
                      <a:r>
                        <a:rPr lang="ko-KR" altLang="en-US" sz="2400" dirty="0" err="1" smtClean="0"/>
                        <a:t>년예산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 smtClean="0"/>
                        <a:t>95,000</a:t>
                      </a:r>
                      <a:r>
                        <a:rPr lang="ko-KR" altLang="en-US" sz="2400" dirty="0" smtClean="0"/>
                        <a:t>천원 </a:t>
                      </a:r>
                      <a:r>
                        <a:rPr lang="en-US" altLang="ko-KR" sz="2400" dirty="0" smtClean="0"/>
                        <a:t>(</a:t>
                      </a:r>
                      <a:r>
                        <a:rPr lang="ko-KR" altLang="en-US" sz="2400" dirty="0" smtClean="0"/>
                        <a:t>인건비</a:t>
                      </a:r>
                      <a:r>
                        <a:rPr lang="en-US" altLang="ko-KR" sz="2400" dirty="0" smtClean="0"/>
                        <a:t>2</a:t>
                      </a:r>
                      <a:r>
                        <a:rPr lang="ko-KR" altLang="en-US" sz="2400" dirty="0" smtClean="0"/>
                        <a:t>명 포함</a:t>
                      </a:r>
                      <a:r>
                        <a:rPr lang="en-US" altLang="ko-KR" sz="2400" dirty="0" smtClean="0"/>
                        <a:t>)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15423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smtClean="0"/>
                        <a:t>사업내용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err="1" smtClean="0"/>
                        <a:t>사전연명의료의향서</a:t>
                      </a:r>
                      <a:r>
                        <a:rPr lang="ko-KR" altLang="en-US" sz="2400" dirty="0" smtClean="0"/>
                        <a:t> 등록에 관한 업무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99360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pPr latinLnBrk="1"/>
                      <a:endParaRPr lang="ko-KR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smtClean="0"/>
                        <a:t>호스피스 및 암환자 지원 사업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691444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pPr latinLnBrk="1"/>
                      <a:endParaRPr lang="ko-KR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400" dirty="0" err="1" smtClean="0"/>
                        <a:t>웰다잉</a:t>
                      </a:r>
                      <a:r>
                        <a:rPr lang="ko-KR" altLang="en-US" sz="2400" dirty="0" smtClean="0"/>
                        <a:t> 문화조성사업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849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6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32304"/>
            <a:ext cx="10225136" cy="694172"/>
            <a:chOff x="611560" y="210999"/>
            <a:chExt cx="8424936" cy="55370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540221" y="210999"/>
              <a:ext cx="5499045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633770" y="243870"/>
              <a:ext cx="4919463" cy="397706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사전연명의료의향서</a:t>
              </a:r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 등록에 관한 업무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cxnSp>
        <p:nvCxnSpPr>
          <p:cNvPr id="27" name="직선 연결선 26"/>
          <p:cNvCxnSpPr/>
          <p:nvPr/>
        </p:nvCxnSpPr>
        <p:spPr>
          <a:xfrm>
            <a:off x="2123639" y="2793833"/>
            <a:ext cx="1352895" cy="15867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2388294" y="3338472"/>
            <a:ext cx="823456" cy="2136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2299546" y="2723711"/>
            <a:ext cx="1176988" cy="121375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직선 연결선 2067"/>
          <p:cNvCxnSpPr/>
          <p:nvPr/>
        </p:nvCxnSpPr>
        <p:spPr>
          <a:xfrm flipV="1">
            <a:off x="5719824" y="2957154"/>
            <a:ext cx="1241732" cy="14234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직선 연결선 2069"/>
          <p:cNvCxnSpPr/>
          <p:nvPr/>
        </p:nvCxnSpPr>
        <p:spPr>
          <a:xfrm flipV="1">
            <a:off x="5984608" y="3530062"/>
            <a:ext cx="799910" cy="220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직선 연결선 2071"/>
          <p:cNvCxnSpPr/>
          <p:nvPr/>
        </p:nvCxnSpPr>
        <p:spPr>
          <a:xfrm>
            <a:off x="5719824" y="2723711"/>
            <a:ext cx="1241732" cy="137925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634966"/>
              </p:ext>
            </p:extLst>
          </p:nvPr>
        </p:nvGraphicFramePr>
        <p:xfrm>
          <a:off x="5368879" y="1023873"/>
          <a:ext cx="3185354" cy="3539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354">
                  <a:extLst>
                    <a:ext uri="{9D8B030D-6E8A-4147-A177-3AD203B41FA5}">
                      <a16:colId xmlns:a16="http://schemas.microsoft.com/office/drawing/2014/main" val="989015396"/>
                    </a:ext>
                  </a:extLst>
                </a:gridCol>
              </a:tblGrid>
              <a:tr h="88497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2019.7.26.</a:t>
                      </a:r>
                      <a:r>
                        <a:rPr lang="ko-KR" altLang="en-US" dirty="0" smtClean="0"/>
                        <a:t>보건복지부지정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           </a:t>
                      </a:r>
                      <a:r>
                        <a:rPr lang="ko-KR" altLang="en-US" dirty="0" smtClean="0"/>
                        <a:t>제</a:t>
                      </a:r>
                      <a:r>
                        <a:rPr lang="en-US" altLang="ko-KR" dirty="0" smtClean="0"/>
                        <a:t>137</a:t>
                      </a:r>
                      <a:r>
                        <a:rPr lang="ko-KR" altLang="en-US" dirty="0" smtClean="0"/>
                        <a:t>호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8028529"/>
                  </a:ext>
                </a:extLst>
              </a:tr>
              <a:tr h="88497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700" dirty="0" smtClean="0"/>
                        <a:t>2019.8.16.</a:t>
                      </a:r>
                      <a:r>
                        <a:rPr lang="ko-KR" altLang="en-US" sz="1700" dirty="0" smtClean="0"/>
                        <a:t>현판식 및 업무개시</a:t>
                      </a:r>
                      <a:endParaRPr lang="en-US" altLang="ko-KR" sz="1700" dirty="0" smtClean="0"/>
                    </a:p>
                    <a:p>
                      <a:pPr latinLnBrk="1"/>
                      <a:r>
                        <a:rPr lang="en-US" altLang="ko-KR" sz="1700" dirty="0" smtClean="0"/>
                        <a:t>: </a:t>
                      </a:r>
                      <a:r>
                        <a:rPr lang="ko-KR" altLang="en-US" sz="1700" dirty="0" smtClean="0"/>
                        <a:t>시장</a:t>
                      </a:r>
                      <a:r>
                        <a:rPr lang="en-US" altLang="ko-KR" sz="1700" dirty="0" smtClean="0"/>
                        <a:t>,</a:t>
                      </a:r>
                      <a:r>
                        <a:rPr lang="ko-KR" altLang="en-US" sz="1700" dirty="0" smtClean="0"/>
                        <a:t>국회의원</a:t>
                      </a:r>
                      <a:r>
                        <a:rPr lang="en-US" altLang="ko-KR" sz="1700" dirty="0" smtClean="0"/>
                        <a:t>,</a:t>
                      </a:r>
                      <a:r>
                        <a:rPr lang="ko-KR" altLang="en-US" sz="1700" dirty="0" err="1" smtClean="0"/>
                        <a:t>시의장</a:t>
                      </a:r>
                      <a:r>
                        <a:rPr lang="ko-KR" altLang="en-US" sz="1700" dirty="0" smtClean="0"/>
                        <a:t> 등 참석</a:t>
                      </a:r>
                      <a:endParaRPr lang="ko-KR" altLang="en-US" sz="17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9077310"/>
                  </a:ext>
                </a:extLst>
              </a:tr>
              <a:tr h="88497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상담사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20</a:t>
                      </a:r>
                      <a:r>
                        <a:rPr lang="ko-KR" altLang="en-US" dirty="0" smtClean="0"/>
                        <a:t>인 교육수료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       10</a:t>
                      </a:r>
                      <a:r>
                        <a:rPr lang="ko-KR" altLang="en-US" dirty="0" smtClean="0"/>
                        <a:t>인 활동 중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6174035"/>
                  </a:ext>
                </a:extLst>
              </a:tr>
              <a:tr h="88497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2019.11.15.</a:t>
                      </a:r>
                      <a:r>
                        <a:rPr lang="ko-KR" altLang="en-US" dirty="0" smtClean="0"/>
                        <a:t>현재</a:t>
                      </a:r>
                      <a:r>
                        <a:rPr lang="en-US" altLang="ko-KR" dirty="0" smtClean="0"/>
                        <a:t>(3</a:t>
                      </a:r>
                      <a:r>
                        <a:rPr lang="ko-KR" altLang="en-US" dirty="0" smtClean="0"/>
                        <a:t>개월</a:t>
                      </a:r>
                      <a:r>
                        <a:rPr lang="en-US" altLang="ko-KR" dirty="0" smtClean="0"/>
                        <a:t>)</a:t>
                      </a:r>
                      <a:r>
                        <a:rPr lang="ko-KR" altLang="en-US" dirty="0" smtClean="0"/>
                        <a:t>실적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         : 631 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394034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55" y="1021105"/>
            <a:ext cx="4611490" cy="354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49572"/>
            <a:ext cx="9649072" cy="676904"/>
            <a:chOff x="611560" y="224773"/>
            <a:chExt cx="8424936" cy="539931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3770" y="224773"/>
              <a:ext cx="4295732" cy="40756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633770" y="243870"/>
              <a:ext cx="3950693" cy="397706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호스피스 자원봉사자 양성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cxnSp>
        <p:nvCxnSpPr>
          <p:cNvPr id="27" name="직선 연결선 26"/>
          <p:cNvCxnSpPr/>
          <p:nvPr/>
        </p:nvCxnSpPr>
        <p:spPr>
          <a:xfrm>
            <a:off x="2123639" y="2793833"/>
            <a:ext cx="1352895" cy="15867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2388294" y="3338472"/>
            <a:ext cx="823456" cy="2136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2299546" y="2723711"/>
            <a:ext cx="1176988" cy="121375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직선 연결선 2067"/>
          <p:cNvCxnSpPr/>
          <p:nvPr/>
        </p:nvCxnSpPr>
        <p:spPr>
          <a:xfrm flipV="1">
            <a:off x="5719824" y="2957154"/>
            <a:ext cx="1241732" cy="14234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직선 연결선 2069"/>
          <p:cNvCxnSpPr/>
          <p:nvPr/>
        </p:nvCxnSpPr>
        <p:spPr>
          <a:xfrm flipV="1">
            <a:off x="5984608" y="3530062"/>
            <a:ext cx="799910" cy="220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직선 연결선 2071"/>
          <p:cNvCxnSpPr/>
          <p:nvPr/>
        </p:nvCxnSpPr>
        <p:spPr>
          <a:xfrm>
            <a:off x="5719824" y="2723711"/>
            <a:ext cx="1241732" cy="137925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91" y="880841"/>
            <a:ext cx="5641518" cy="40119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08416" y="892425"/>
            <a:ext cx="24680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dirty="0" smtClean="0"/>
              <a:t>목표 </a:t>
            </a:r>
            <a:r>
              <a:rPr lang="en-US" altLang="ko-KR" dirty="0" smtClean="0"/>
              <a:t>: 2</a:t>
            </a:r>
            <a:r>
              <a:rPr lang="ko-KR" altLang="en-US" dirty="0" smtClean="0"/>
              <a:t>기 </a:t>
            </a:r>
            <a:r>
              <a:rPr lang="en-US" altLang="ko-KR" dirty="0" smtClean="0"/>
              <a:t>60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algn="l"/>
            <a:endParaRPr lang="en-US" altLang="ko-KR" dirty="0"/>
          </a:p>
          <a:p>
            <a:pPr algn="l"/>
            <a:r>
              <a:rPr lang="ko-KR" altLang="en-US" dirty="0" smtClean="0"/>
              <a:t>실적</a:t>
            </a:r>
            <a:r>
              <a:rPr lang="en-US" altLang="ko-KR" dirty="0" smtClean="0"/>
              <a:t>: 1</a:t>
            </a:r>
            <a:r>
              <a:rPr lang="ko-KR" altLang="en-US" dirty="0" smtClean="0"/>
              <a:t>기 </a:t>
            </a:r>
            <a:r>
              <a:rPr lang="en-US" altLang="ko-KR" dirty="0" smtClean="0"/>
              <a:t>21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algn="l"/>
            <a:endParaRPr lang="en-US" altLang="ko-KR" dirty="0" smtClean="0"/>
          </a:p>
          <a:p>
            <a:pPr algn="l"/>
            <a:r>
              <a:rPr lang="ko-KR" altLang="en-US" dirty="0" err="1" smtClean="0"/>
              <a:t>하기수련회</a:t>
            </a:r>
            <a:r>
              <a:rPr lang="en-US" altLang="ko-KR" sz="1600" dirty="0" smtClean="0"/>
              <a:t>(8.22~23)</a:t>
            </a:r>
          </a:p>
          <a:p>
            <a:pPr algn="l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en-US" altLang="ko-KR" dirty="0" smtClean="0"/>
              <a:t>: 11</a:t>
            </a:r>
            <a:r>
              <a:rPr lang="ko-KR" altLang="en-US" dirty="0" smtClean="0"/>
              <a:t>명</a:t>
            </a:r>
            <a:r>
              <a:rPr lang="en-US" altLang="ko-KR" dirty="0" smtClean="0"/>
              <a:t> </a:t>
            </a:r>
          </a:p>
          <a:p>
            <a:pPr algn="l"/>
            <a:endParaRPr lang="en-US" altLang="ko-KR" dirty="0"/>
          </a:p>
          <a:p>
            <a:pPr algn="l"/>
            <a:r>
              <a:rPr lang="en-US" altLang="ko-KR" dirty="0" smtClean="0"/>
              <a:t>* </a:t>
            </a:r>
            <a:r>
              <a:rPr lang="ko-KR" altLang="en-US" dirty="0" smtClean="0"/>
              <a:t>수료 후 호스피스 입원환자 및 </a:t>
            </a:r>
            <a:r>
              <a:rPr lang="ko-KR" altLang="en-US" dirty="0" err="1" smtClean="0"/>
              <a:t>재가암환자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가사간병</a:t>
            </a:r>
            <a:r>
              <a:rPr lang="ko-KR" altLang="en-US" dirty="0" smtClean="0"/>
              <a:t> 봉사활동 수행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869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73515"/>
            <a:ext cx="10225136" cy="867930"/>
            <a:chOff x="611560" y="243870"/>
            <a:chExt cx="8424936" cy="996113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4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633770" y="243870"/>
              <a:ext cx="3851513" cy="996113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latinLnBrk="0"/>
              <a:r>
                <a:rPr kumimoji="0" lang="ko-KR" altLang="en-US" sz="2400" b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암환자 및 가족 지원 </a:t>
              </a:r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프로그램</a:t>
              </a:r>
              <a:r>
                <a:rPr kumimoji="0" lang="en-US" altLang="ko-KR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1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  <a:p>
              <a:pPr algn="ctr" latinLnBrk="0"/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18" name="십각형 17"/>
          <p:cNvSpPr/>
          <p:nvPr/>
        </p:nvSpPr>
        <p:spPr>
          <a:xfrm rot="21075340">
            <a:off x="1035397" y="2012076"/>
            <a:ext cx="3345068" cy="2989674"/>
          </a:xfrm>
          <a:prstGeom prst="decagon">
            <a:avLst/>
          </a:prstGeom>
          <a:blipFill>
            <a:blip r:embed="rId3"/>
            <a:stretch>
              <a:fillRect/>
            </a:stretch>
          </a:blipFill>
          <a:ln w="12700">
            <a:solidFill>
              <a:srgbClr val="A8CCC8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십각형 25"/>
          <p:cNvSpPr/>
          <p:nvPr/>
        </p:nvSpPr>
        <p:spPr>
          <a:xfrm>
            <a:off x="5151034" y="2140351"/>
            <a:ext cx="2772858" cy="2680865"/>
          </a:xfrm>
          <a:prstGeom prst="decagon">
            <a:avLst/>
          </a:prstGeom>
          <a:blipFill>
            <a:blip r:embed="rId4"/>
            <a:stretch>
              <a:fillRect/>
            </a:stretch>
          </a:blipFill>
          <a:ln w="12700">
            <a:solidFill>
              <a:srgbClr val="A8CCC8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68" name="직선 연결선 2067"/>
          <p:cNvCxnSpPr/>
          <p:nvPr/>
        </p:nvCxnSpPr>
        <p:spPr>
          <a:xfrm flipV="1">
            <a:off x="6325246" y="2957154"/>
            <a:ext cx="1241732" cy="14234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직선 연결선 2069"/>
          <p:cNvCxnSpPr>
            <a:stCxn id="26" idx="1"/>
            <a:endCxn id="51" idx="6"/>
          </p:cNvCxnSpPr>
          <p:nvPr/>
        </p:nvCxnSpPr>
        <p:spPr>
          <a:xfrm flipV="1">
            <a:off x="5984608" y="3530062"/>
            <a:ext cx="799910" cy="220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직선 연결선 2071"/>
          <p:cNvCxnSpPr>
            <a:stCxn id="26" idx="0"/>
            <a:endCxn id="51" idx="5"/>
          </p:cNvCxnSpPr>
          <p:nvPr/>
        </p:nvCxnSpPr>
        <p:spPr>
          <a:xfrm>
            <a:off x="5719824" y="2723711"/>
            <a:ext cx="1241732" cy="137925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274CE4C3-FE9D-4370-BD93-55EF17F184DC}"/>
              </a:ext>
            </a:extLst>
          </p:cNvPr>
          <p:cNvSpPr/>
          <p:nvPr/>
        </p:nvSpPr>
        <p:spPr>
          <a:xfrm>
            <a:off x="1016344" y="1242286"/>
            <a:ext cx="2566403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사랑의 </a:t>
            </a:r>
            <a:r>
              <a:rPr kumimoji="0" lang="ko-KR" altLang="en-US" sz="1800" b="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일일여행</a:t>
            </a:r>
            <a:endParaRPr kumimoji="0" lang="en-US" altLang="ko-KR" sz="1800" b="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(5.23/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에버랜드</a:t>
            </a:r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ko-KR" altLang="en-US" sz="18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C548AB56-4D46-4334-9A5B-C045B7E19AF8}"/>
              </a:ext>
            </a:extLst>
          </p:cNvPr>
          <p:cNvCxnSpPr>
            <a:cxnSpLocks/>
          </p:cNvCxnSpPr>
          <p:nvPr/>
        </p:nvCxnSpPr>
        <p:spPr>
          <a:xfrm>
            <a:off x="2111955" y="1895566"/>
            <a:ext cx="11684" cy="38815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74CE4C3-FE9D-4370-BD93-55EF17F184DC}"/>
              </a:ext>
            </a:extLst>
          </p:cNvPr>
          <p:cNvSpPr/>
          <p:nvPr/>
        </p:nvSpPr>
        <p:spPr>
          <a:xfrm>
            <a:off x="4788024" y="1179405"/>
            <a:ext cx="2566403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박</a:t>
            </a:r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2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일 </a:t>
            </a:r>
            <a:r>
              <a:rPr kumimoji="0" lang="ko-KR" altLang="en-US" sz="1800" b="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힐링캠프</a:t>
            </a:r>
            <a:endParaRPr kumimoji="0" lang="en-US" altLang="ko-KR" sz="1800" b="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(11.14~15/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춘천</a:t>
            </a:r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양평</a:t>
            </a:r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ko-KR" altLang="en-US" sz="18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548AB56-4D46-4334-9A5B-C045B7E19AF8}"/>
              </a:ext>
            </a:extLst>
          </p:cNvPr>
          <p:cNvCxnSpPr>
            <a:cxnSpLocks/>
          </p:cNvCxnSpPr>
          <p:nvPr/>
        </p:nvCxnSpPr>
        <p:spPr>
          <a:xfrm>
            <a:off x="6325246" y="1813810"/>
            <a:ext cx="15444" cy="25388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0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73515"/>
            <a:ext cx="10225136" cy="744819"/>
            <a:chOff x="611560" y="243870"/>
            <a:chExt cx="8424936" cy="854820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4"/>
              <a:ext cx="3735386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633771" y="243870"/>
              <a:ext cx="3560411" cy="854820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latinLnBrk="0"/>
              <a:r>
                <a:rPr kumimoji="0" lang="ko-KR" altLang="en-US" b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암환자 및 가족 지원 </a:t>
              </a:r>
              <a:r>
                <a:rPr kumimoji="0" lang="ko-KR" altLang="en-US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프로그램</a:t>
              </a:r>
              <a:r>
                <a:rPr kumimoji="0" lang="en-US" altLang="ko-KR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2</a:t>
              </a:r>
              <a:endParaRPr kumimoji="0" lang="ko-KR" altLang="en-US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</a:endParaRPr>
            </a:p>
            <a:p>
              <a:pPr algn="ctr" latinLnBrk="0"/>
              <a:endParaRPr kumimoji="0" lang="ko-KR" altLang="en-US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26" name="십각형 25"/>
          <p:cNvSpPr/>
          <p:nvPr/>
        </p:nvSpPr>
        <p:spPr>
          <a:xfrm>
            <a:off x="827584" y="1995687"/>
            <a:ext cx="3607136" cy="2853642"/>
          </a:xfrm>
          <a:prstGeom prst="decagon">
            <a:avLst/>
          </a:prstGeom>
          <a:blipFill>
            <a:blip r:embed="rId3"/>
            <a:stretch>
              <a:fillRect/>
            </a:stretch>
          </a:blipFill>
          <a:ln w="12700">
            <a:solidFill>
              <a:srgbClr val="A8CCC8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십각형 50"/>
          <p:cNvSpPr/>
          <p:nvPr/>
        </p:nvSpPr>
        <p:spPr>
          <a:xfrm>
            <a:off x="5508104" y="1923678"/>
            <a:ext cx="3130385" cy="3096344"/>
          </a:xfrm>
          <a:prstGeom prst="decagon">
            <a:avLst/>
          </a:prstGeom>
          <a:blipFill>
            <a:blip r:embed="rId4"/>
            <a:stretch>
              <a:fillRect/>
            </a:stretch>
          </a:blipFill>
          <a:ln w="12700">
            <a:solidFill>
              <a:srgbClr val="A8CCC8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274CE4C3-FE9D-4370-BD93-55EF17F184DC}"/>
              </a:ext>
            </a:extLst>
          </p:cNvPr>
          <p:cNvSpPr/>
          <p:nvPr/>
        </p:nvSpPr>
        <p:spPr>
          <a:xfrm>
            <a:off x="1347950" y="1158129"/>
            <a:ext cx="2566403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800" b="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암환우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초청 가족의 밤</a:t>
            </a:r>
            <a:endParaRPr kumimoji="0" lang="en-US" altLang="ko-KR" sz="1800" b="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(12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월 예정</a:t>
            </a:r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 (100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명</a:t>
            </a:r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ko-KR" altLang="en-US" sz="18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548AB56-4D46-4334-9A5B-C045B7E19AF8}"/>
              </a:ext>
            </a:extLst>
          </p:cNvPr>
          <p:cNvCxnSpPr>
            <a:cxnSpLocks/>
          </p:cNvCxnSpPr>
          <p:nvPr/>
        </p:nvCxnSpPr>
        <p:spPr>
          <a:xfrm>
            <a:off x="4567112" y="1923678"/>
            <a:ext cx="0" cy="48957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74CE4C3-FE9D-4370-BD93-55EF17F184DC}"/>
              </a:ext>
            </a:extLst>
          </p:cNvPr>
          <p:cNvSpPr/>
          <p:nvPr/>
        </p:nvSpPr>
        <p:spPr>
          <a:xfrm>
            <a:off x="5799279" y="1158129"/>
            <a:ext cx="2566403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암환자 후원 음악회</a:t>
            </a:r>
            <a:endParaRPr kumimoji="0" lang="en-US" altLang="ko-KR" sz="1800" b="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(11.1./700</a:t>
            </a:r>
            <a:r>
              <a:rPr kumimoji="0" lang="ko-KR" altLang="en-US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명</a:t>
            </a:r>
            <a:r>
              <a:rPr kumimoji="0" lang="en-US" altLang="ko-KR" sz="18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ko-KR" altLang="en-US" sz="18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54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C21FF2C-2217-4349-B207-A44FAD86BF8C}"/>
              </a:ext>
            </a:extLst>
          </p:cNvPr>
          <p:cNvSpPr/>
          <p:nvPr/>
        </p:nvSpPr>
        <p:spPr>
          <a:xfrm>
            <a:off x="4854678" y="1601009"/>
            <a:ext cx="3677762" cy="2389279"/>
          </a:xfrm>
          <a:prstGeom prst="roundRect">
            <a:avLst/>
          </a:prstGeom>
          <a:noFill/>
          <a:ln>
            <a:solidFill>
              <a:srgbClr val="A8CCC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10" name="그룹 27"/>
          <p:cNvGrpSpPr/>
          <p:nvPr/>
        </p:nvGrpSpPr>
        <p:grpSpPr>
          <a:xfrm>
            <a:off x="-2340768" y="78075"/>
            <a:ext cx="10585176" cy="498598"/>
            <a:chOff x="611560" y="249103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3"/>
              <a:ext cx="4513948" cy="541700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631236" y="249103"/>
              <a:ext cx="4100058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암환자 재활</a:t>
              </a:r>
              <a:r>
                <a:rPr kumimoji="0" lang="en-US" altLang="ko-KR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(</a:t>
              </a:r>
              <a:r>
                <a:rPr kumimoji="0" lang="ko-KR" altLang="en-US" sz="2400" b="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마음치유</a:t>
              </a:r>
              <a:r>
                <a:rPr kumimoji="0" lang="en-US" altLang="ko-KR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)</a:t>
              </a:r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 프로그램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04BB1FE-7F8A-4B0A-84DF-6F249C1CD4BE}"/>
              </a:ext>
            </a:extLst>
          </p:cNvPr>
          <p:cNvSpPr/>
          <p:nvPr/>
        </p:nvSpPr>
        <p:spPr>
          <a:xfrm>
            <a:off x="4788024" y="1857870"/>
            <a:ext cx="3322778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기</a:t>
            </a:r>
            <a:endParaRPr kumimoji="0" lang="en-US" altLang="ko-KR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endParaRPr kumimoji="0" lang="en-US" altLang="ko-KR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기간 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 5.1~11.27(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주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0483F3E-9BA2-4DC4-9F3A-6D9BC372E44E}"/>
              </a:ext>
            </a:extLst>
          </p:cNvPr>
          <p:cNvSpPr/>
          <p:nvPr/>
        </p:nvSpPr>
        <p:spPr>
          <a:xfrm>
            <a:off x="4823432" y="3072644"/>
            <a:ext cx="3355013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내용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 </a:t>
            </a:r>
            <a:r>
              <a:rPr kumimoji="0" lang="ko-KR" altLang="en-US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팬플룻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 </a:t>
            </a:r>
            <a:r>
              <a:rPr kumimoji="0" lang="ko-KR" altLang="en-US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비누공예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등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C104B135-C15A-4AE1-8EA8-91252ABE3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02150" y="4323738"/>
            <a:ext cx="1035961" cy="1035961"/>
          </a:xfrm>
          <a:prstGeom prst="rect">
            <a:avLst/>
          </a:prstGeom>
        </p:spPr>
      </p:pic>
      <p:sp>
        <p:nvSpPr>
          <p:cNvPr id="25" name="십이각형 24">
            <a:extLst>
              <a:ext uri="{FF2B5EF4-FFF2-40B4-BE49-F238E27FC236}">
                <a16:creationId xmlns:a16="http://schemas.microsoft.com/office/drawing/2014/main" id="{182E0240-C1B3-4D76-9A6D-63AABE0DC2BE}"/>
              </a:ext>
            </a:extLst>
          </p:cNvPr>
          <p:cNvSpPr/>
          <p:nvPr/>
        </p:nvSpPr>
        <p:spPr>
          <a:xfrm>
            <a:off x="4848696" y="4100703"/>
            <a:ext cx="357721" cy="343255"/>
          </a:xfrm>
          <a:prstGeom prst="dodecagon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십이각형 28">
            <a:extLst>
              <a:ext uri="{FF2B5EF4-FFF2-40B4-BE49-F238E27FC236}">
                <a16:creationId xmlns:a16="http://schemas.microsoft.com/office/drawing/2014/main" id="{5B3CEFFF-E4BD-44D2-A23F-2D6CFBF018D2}"/>
              </a:ext>
            </a:extLst>
          </p:cNvPr>
          <p:cNvSpPr/>
          <p:nvPr/>
        </p:nvSpPr>
        <p:spPr>
          <a:xfrm>
            <a:off x="5036485" y="3990288"/>
            <a:ext cx="218168" cy="209345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십이각형 29">
            <a:extLst>
              <a:ext uri="{FF2B5EF4-FFF2-40B4-BE49-F238E27FC236}">
                <a16:creationId xmlns:a16="http://schemas.microsoft.com/office/drawing/2014/main" id="{E6BF1B20-E4C4-4BEC-A216-F4A2076131DC}"/>
              </a:ext>
            </a:extLst>
          </p:cNvPr>
          <p:cNvSpPr/>
          <p:nvPr/>
        </p:nvSpPr>
        <p:spPr>
          <a:xfrm>
            <a:off x="1168789" y="1153563"/>
            <a:ext cx="395248" cy="379264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대각선 방향 모서리 7">
            <a:extLst>
              <a:ext uri="{FF2B5EF4-FFF2-40B4-BE49-F238E27FC236}">
                <a16:creationId xmlns:a16="http://schemas.microsoft.com/office/drawing/2014/main" id="{88A692BB-066C-485A-9F21-A8234AD90AEB}"/>
              </a:ext>
            </a:extLst>
          </p:cNvPr>
          <p:cNvSpPr/>
          <p:nvPr/>
        </p:nvSpPr>
        <p:spPr>
          <a:xfrm>
            <a:off x="856623" y="1156767"/>
            <a:ext cx="3546563" cy="3042866"/>
          </a:xfrm>
          <a:prstGeom prst="round2DiagRect">
            <a:avLst>
              <a:gd name="adj1" fmla="val 38856"/>
              <a:gd name="adj2" fmla="val 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십이각형 5">
            <a:extLst>
              <a:ext uri="{FF2B5EF4-FFF2-40B4-BE49-F238E27FC236}">
                <a16:creationId xmlns:a16="http://schemas.microsoft.com/office/drawing/2014/main" id="{2BCD930C-18F8-47E3-ABA9-ED6019E66C64}"/>
              </a:ext>
            </a:extLst>
          </p:cNvPr>
          <p:cNvSpPr/>
          <p:nvPr/>
        </p:nvSpPr>
        <p:spPr>
          <a:xfrm>
            <a:off x="3755114" y="2725862"/>
            <a:ext cx="648072" cy="621864"/>
          </a:xfrm>
          <a:prstGeom prst="dodecagon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십이각형 23">
            <a:extLst>
              <a:ext uri="{FF2B5EF4-FFF2-40B4-BE49-F238E27FC236}">
                <a16:creationId xmlns:a16="http://schemas.microsoft.com/office/drawing/2014/main" id="{F3F61860-5767-48E4-8B5B-C0C27A1D569B}"/>
              </a:ext>
            </a:extLst>
          </p:cNvPr>
          <p:cNvSpPr/>
          <p:nvPr/>
        </p:nvSpPr>
        <p:spPr>
          <a:xfrm>
            <a:off x="3563888" y="2840164"/>
            <a:ext cx="395248" cy="379264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십이각형 30">
            <a:extLst>
              <a:ext uri="{FF2B5EF4-FFF2-40B4-BE49-F238E27FC236}">
                <a16:creationId xmlns:a16="http://schemas.microsoft.com/office/drawing/2014/main" id="{5A7BC57B-FDF1-49C3-A9C1-355709B95ECD}"/>
              </a:ext>
            </a:extLst>
          </p:cNvPr>
          <p:cNvSpPr/>
          <p:nvPr/>
        </p:nvSpPr>
        <p:spPr>
          <a:xfrm>
            <a:off x="7994262" y="964967"/>
            <a:ext cx="455345" cy="436931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래픽 19">
            <a:extLst>
              <a:ext uri="{FF2B5EF4-FFF2-40B4-BE49-F238E27FC236}">
                <a16:creationId xmlns:a16="http://schemas.microsoft.com/office/drawing/2014/main" id="{EBD7C762-5C79-4FB4-BAA3-D3AF3C2430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56633" y="1800308"/>
            <a:ext cx="355547" cy="355547"/>
          </a:xfrm>
          <a:prstGeom prst="rect">
            <a:avLst/>
          </a:prstGeom>
        </p:spPr>
      </p:pic>
      <p:pic>
        <p:nvPicPr>
          <p:cNvPr id="2" name="그래픽 1">
            <a:extLst>
              <a:ext uri="{FF2B5EF4-FFF2-40B4-BE49-F238E27FC236}">
                <a16:creationId xmlns:a16="http://schemas.microsoft.com/office/drawing/2014/main" id="{E69B62AF-D769-4E53-9C0B-E453E1E864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19540765">
            <a:off x="69124" y="2076897"/>
            <a:ext cx="623802" cy="623802"/>
          </a:xfrm>
          <a:prstGeom prst="rect">
            <a:avLst/>
          </a:prstGeom>
        </p:spPr>
      </p:pic>
      <p:pic>
        <p:nvPicPr>
          <p:cNvPr id="34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3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C21FF2C-2217-4349-B207-A44FAD86BF8C}"/>
              </a:ext>
            </a:extLst>
          </p:cNvPr>
          <p:cNvSpPr/>
          <p:nvPr/>
        </p:nvSpPr>
        <p:spPr>
          <a:xfrm>
            <a:off x="827584" y="3075359"/>
            <a:ext cx="3215401" cy="1368599"/>
          </a:xfrm>
          <a:prstGeom prst="roundRect">
            <a:avLst/>
          </a:prstGeom>
          <a:noFill/>
          <a:ln>
            <a:solidFill>
              <a:srgbClr val="A8CCC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10" name="그룹 27"/>
          <p:cNvGrpSpPr/>
          <p:nvPr/>
        </p:nvGrpSpPr>
        <p:grpSpPr>
          <a:xfrm>
            <a:off x="-2340768" y="51470"/>
            <a:ext cx="10335029" cy="498598"/>
            <a:chOff x="611560" y="218569"/>
            <a:chExt cx="8515482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3"/>
              <a:ext cx="6495806" cy="541700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6111045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경기지역암센터 연계 </a:t>
              </a:r>
              <a:r>
                <a:rPr kumimoji="0" lang="ko-KR" altLang="en-US" sz="2400" b="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암생존자</a:t>
              </a:r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 </a:t>
              </a:r>
              <a:r>
                <a:rPr kumimoji="0" lang="ko-KR" altLang="en-US" sz="2400" b="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통합지지</a:t>
              </a:r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 프로그램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B1C97A7-7343-4B85-9D0F-6398558CD025}"/>
              </a:ext>
            </a:extLst>
          </p:cNvPr>
          <p:cNvSpPr/>
          <p:nvPr/>
        </p:nvSpPr>
        <p:spPr>
          <a:xfrm>
            <a:off x="636358" y="3133675"/>
            <a:ext cx="332277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</a:t>
            </a:r>
            <a:r>
              <a:rPr kumimoji="0" lang="ko-KR" altLang="en-US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회차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(9.26)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04BB1FE-7F8A-4B0A-84DF-6F249C1CD4BE}"/>
              </a:ext>
            </a:extLst>
          </p:cNvPr>
          <p:cNvSpPr/>
          <p:nvPr/>
        </p:nvSpPr>
        <p:spPr>
          <a:xfrm>
            <a:off x="636358" y="3566452"/>
            <a:ext cx="332277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의사진료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전미선교수님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0483F3E-9BA2-4DC4-9F3A-6D9BC372E44E}"/>
              </a:ext>
            </a:extLst>
          </p:cNvPr>
          <p:cNvSpPr/>
          <p:nvPr/>
        </p:nvSpPr>
        <p:spPr>
          <a:xfrm>
            <a:off x="725819" y="3972922"/>
            <a:ext cx="2953607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전문간호사 상담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E36ACEC-192B-40EE-819C-3C6F276B4A9F}"/>
              </a:ext>
            </a:extLst>
          </p:cNvPr>
          <p:cNvSpPr/>
          <p:nvPr/>
        </p:nvSpPr>
        <p:spPr>
          <a:xfrm>
            <a:off x="5209662" y="3176318"/>
            <a:ext cx="332277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2</a:t>
            </a:r>
            <a:r>
              <a:rPr kumimoji="0" lang="ko-KR" altLang="en-US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회차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(10.10)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8B2510B-64E9-4137-A3A4-740449141567}"/>
              </a:ext>
            </a:extLst>
          </p:cNvPr>
          <p:cNvSpPr/>
          <p:nvPr/>
        </p:nvSpPr>
        <p:spPr>
          <a:xfrm>
            <a:off x="5209662" y="3574079"/>
            <a:ext cx="332277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통합프로그램 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2E9B1A09-7343-4AF3-A612-5583AF2E0386}"/>
              </a:ext>
            </a:extLst>
          </p:cNvPr>
          <p:cNvSpPr/>
          <p:nvPr/>
        </p:nvSpPr>
        <p:spPr>
          <a:xfrm>
            <a:off x="5120334" y="3075359"/>
            <a:ext cx="3501433" cy="1368599"/>
          </a:xfrm>
          <a:prstGeom prst="roundRect">
            <a:avLst/>
          </a:prstGeom>
          <a:noFill/>
          <a:ln>
            <a:solidFill>
              <a:srgbClr val="A8CCC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C104B135-C15A-4AE1-8EA8-91252ABE3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02150" y="4323738"/>
            <a:ext cx="1035961" cy="1035961"/>
          </a:xfrm>
          <a:prstGeom prst="rect">
            <a:avLst/>
          </a:prstGeom>
        </p:spPr>
      </p:pic>
      <p:sp>
        <p:nvSpPr>
          <p:cNvPr id="25" name="십이각형 24">
            <a:extLst>
              <a:ext uri="{FF2B5EF4-FFF2-40B4-BE49-F238E27FC236}">
                <a16:creationId xmlns:a16="http://schemas.microsoft.com/office/drawing/2014/main" id="{182E0240-C1B3-4D76-9A6D-63AABE0DC2BE}"/>
              </a:ext>
            </a:extLst>
          </p:cNvPr>
          <p:cNvSpPr/>
          <p:nvPr/>
        </p:nvSpPr>
        <p:spPr>
          <a:xfrm>
            <a:off x="4848696" y="4100703"/>
            <a:ext cx="357721" cy="343255"/>
          </a:xfrm>
          <a:prstGeom prst="dodecagon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십이각형 28">
            <a:extLst>
              <a:ext uri="{FF2B5EF4-FFF2-40B4-BE49-F238E27FC236}">
                <a16:creationId xmlns:a16="http://schemas.microsoft.com/office/drawing/2014/main" id="{5B3CEFFF-E4BD-44D2-A23F-2D6CFBF018D2}"/>
              </a:ext>
            </a:extLst>
          </p:cNvPr>
          <p:cNvSpPr/>
          <p:nvPr/>
        </p:nvSpPr>
        <p:spPr>
          <a:xfrm>
            <a:off x="5036485" y="3990288"/>
            <a:ext cx="218168" cy="209345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십이각형 29">
            <a:extLst>
              <a:ext uri="{FF2B5EF4-FFF2-40B4-BE49-F238E27FC236}">
                <a16:creationId xmlns:a16="http://schemas.microsoft.com/office/drawing/2014/main" id="{E6BF1B20-E4C4-4BEC-A216-F4A2076131DC}"/>
              </a:ext>
            </a:extLst>
          </p:cNvPr>
          <p:cNvSpPr/>
          <p:nvPr/>
        </p:nvSpPr>
        <p:spPr>
          <a:xfrm>
            <a:off x="1168789" y="1153563"/>
            <a:ext cx="395248" cy="379264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대각선 방향 모서리 7">
            <a:extLst>
              <a:ext uri="{FF2B5EF4-FFF2-40B4-BE49-F238E27FC236}">
                <a16:creationId xmlns:a16="http://schemas.microsoft.com/office/drawing/2014/main" id="{88A692BB-066C-485A-9F21-A8234AD90AEB}"/>
              </a:ext>
            </a:extLst>
          </p:cNvPr>
          <p:cNvSpPr/>
          <p:nvPr/>
        </p:nvSpPr>
        <p:spPr>
          <a:xfrm>
            <a:off x="856623" y="1156767"/>
            <a:ext cx="2694161" cy="1719712"/>
          </a:xfrm>
          <a:prstGeom prst="round2DiagRect">
            <a:avLst>
              <a:gd name="adj1" fmla="val 38856"/>
              <a:gd name="adj2" fmla="val 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십이각형 5">
            <a:extLst>
              <a:ext uri="{FF2B5EF4-FFF2-40B4-BE49-F238E27FC236}">
                <a16:creationId xmlns:a16="http://schemas.microsoft.com/office/drawing/2014/main" id="{2BCD930C-18F8-47E3-ABA9-ED6019E66C64}"/>
              </a:ext>
            </a:extLst>
          </p:cNvPr>
          <p:cNvSpPr/>
          <p:nvPr/>
        </p:nvSpPr>
        <p:spPr>
          <a:xfrm>
            <a:off x="3755114" y="2725862"/>
            <a:ext cx="648072" cy="621864"/>
          </a:xfrm>
          <a:prstGeom prst="dodecagon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십이각형 23">
            <a:extLst>
              <a:ext uri="{FF2B5EF4-FFF2-40B4-BE49-F238E27FC236}">
                <a16:creationId xmlns:a16="http://schemas.microsoft.com/office/drawing/2014/main" id="{F3F61860-5767-48E4-8B5B-C0C27A1D569B}"/>
              </a:ext>
            </a:extLst>
          </p:cNvPr>
          <p:cNvSpPr/>
          <p:nvPr/>
        </p:nvSpPr>
        <p:spPr>
          <a:xfrm>
            <a:off x="3563888" y="2840164"/>
            <a:ext cx="395248" cy="379264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사각형: 둥근 대각선 방향 모서리 31">
            <a:extLst>
              <a:ext uri="{FF2B5EF4-FFF2-40B4-BE49-F238E27FC236}">
                <a16:creationId xmlns:a16="http://schemas.microsoft.com/office/drawing/2014/main" id="{23E73F47-9C11-45B0-BAFA-0B04E5DEE3FB}"/>
              </a:ext>
            </a:extLst>
          </p:cNvPr>
          <p:cNvSpPr/>
          <p:nvPr/>
        </p:nvSpPr>
        <p:spPr>
          <a:xfrm>
            <a:off x="3808578" y="1091294"/>
            <a:ext cx="2198938" cy="1628208"/>
          </a:xfrm>
          <a:prstGeom prst="round2DiagRect">
            <a:avLst>
              <a:gd name="adj1" fmla="val 38856"/>
              <a:gd name="adj2" fmla="val 0"/>
            </a:avLst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십이각형 30">
            <a:extLst>
              <a:ext uri="{FF2B5EF4-FFF2-40B4-BE49-F238E27FC236}">
                <a16:creationId xmlns:a16="http://schemas.microsoft.com/office/drawing/2014/main" id="{5A7BC57B-FDF1-49C3-A9C1-355709B95ECD}"/>
              </a:ext>
            </a:extLst>
          </p:cNvPr>
          <p:cNvSpPr/>
          <p:nvPr/>
        </p:nvSpPr>
        <p:spPr>
          <a:xfrm>
            <a:off x="7994262" y="964967"/>
            <a:ext cx="455345" cy="436931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래픽 19">
            <a:extLst>
              <a:ext uri="{FF2B5EF4-FFF2-40B4-BE49-F238E27FC236}">
                <a16:creationId xmlns:a16="http://schemas.microsoft.com/office/drawing/2014/main" id="{EBD7C762-5C79-4FB4-BAA3-D3AF3C2430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56633" y="1800308"/>
            <a:ext cx="355547" cy="355547"/>
          </a:xfrm>
          <a:prstGeom prst="rect">
            <a:avLst/>
          </a:prstGeom>
        </p:spPr>
      </p:pic>
      <p:pic>
        <p:nvPicPr>
          <p:cNvPr id="2" name="그래픽 1">
            <a:extLst>
              <a:ext uri="{FF2B5EF4-FFF2-40B4-BE49-F238E27FC236}">
                <a16:creationId xmlns:a16="http://schemas.microsoft.com/office/drawing/2014/main" id="{E69B62AF-D769-4E53-9C0B-E453E1E864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19540765">
            <a:off x="69124" y="2076897"/>
            <a:ext cx="623802" cy="623802"/>
          </a:xfrm>
          <a:prstGeom prst="rect">
            <a:avLst/>
          </a:prstGeom>
        </p:spPr>
      </p:pic>
      <p:pic>
        <p:nvPicPr>
          <p:cNvPr id="34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48B2510B-64E9-4137-A3A4-740449141567}"/>
              </a:ext>
            </a:extLst>
          </p:cNvPr>
          <p:cNvSpPr/>
          <p:nvPr/>
        </p:nvSpPr>
        <p:spPr>
          <a:xfrm>
            <a:off x="5148774" y="3999578"/>
            <a:ext cx="332277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강의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영양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운동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원예치료 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6" name="사각형: 둥근 대각선 방향 모서리 31">
            <a:extLst>
              <a:ext uri="{FF2B5EF4-FFF2-40B4-BE49-F238E27FC236}">
                <a16:creationId xmlns:a16="http://schemas.microsoft.com/office/drawing/2014/main" id="{23E73F47-9C11-45B0-BAFA-0B04E5DEE3FB}"/>
              </a:ext>
            </a:extLst>
          </p:cNvPr>
          <p:cNvSpPr/>
          <p:nvPr/>
        </p:nvSpPr>
        <p:spPr>
          <a:xfrm>
            <a:off x="6422829" y="1073496"/>
            <a:ext cx="2198938" cy="1628208"/>
          </a:xfrm>
          <a:prstGeom prst="round2DiagRect">
            <a:avLst>
              <a:gd name="adj1" fmla="val 38856"/>
              <a:gd name="adj2" fmla="val 0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2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C21FF2C-2217-4349-B207-A44FAD86BF8C}"/>
              </a:ext>
            </a:extLst>
          </p:cNvPr>
          <p:cNvSpPr/>
          <p:nvPr/>
        </p:nvSpPr>
        <p:spPr>
          <a:xfrm>
            <a:off x="4854677" y="1601009"/>
            <a:ext cx="4210153" cy="2913863"/>
          </a:xfrm>
          <a:prstGeom prst="roundRect">
            <a:avLst/>
          </a:prstGeom>
          <a:noFill/>
          <a:ln>
            <a:solidFill>
              <a:srgbClr val="A8CCC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ea"/>
            </a:endParaRPr>
          </a:p>
        </p:txBody>
      </p:sp>
      <p:grpSp>
        <p:nvGrpSpPr>
          <p:cNvPr id="10" name="그룹 27"/>
          <p:cNvGrpSpPr/>
          <p:nvPr/>
        </p:nvGrpSpPr>
        <p:grpSpPr>
          <a:xfrm>
            <a:off x="-2340768" y="60535"/>
            <a:ext cx="10585176" cy="498598"/>
            <a:chOff x="611560" y="228973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3"/>
              <a:ext cx="3171090" cy="541700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518445" y="228973"/>
              <a:ext cx="3474377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latinLnBrk="0"/>
              <a:r>
                <a:rPr kumimoji="0" lang="ko-KR" altLang="en-US" sz="2400" b="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웰다잉</a:t>
              </a:r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</a:rPr>
                <a:t> 교육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04BB1FE-7F8A-4B0A-84DF-6F249C1CD4BE}"/>
              </a:ext>
            </a:extLst>
          </p:cNvPr>
          <p:cNvSpPr/>
          <p:nvPr/>
        </p:nvSpPr>
        <p:spPr>
          <a:xfrm>
            <a:off x="4871286" y="1190885"/>
            <a:ext cx="332277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기간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 5.31~7.5(6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회기</a:t>
            </a:r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0483F3E-9BA2-4DC4-9F3A-6D9BC372E44E}"/>
              </a:ext>
            </a:extLst>
          </p:cNvPr>
          <p:cNvSpPr/>
          <p:nvPr/>
        </p:nvSpPr>
        <p:spPr>
          <a:xfrm>
            <a:off x="4788024" y="1590995"/>
            <a:ext cx="4176464" cy="29238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이시화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웰다잉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불편한 진실과                  </a:t>
            </a:r>
            <a:endParaRPr kumimoji="0" lang="en-US" altLang="ko-KR" sz="18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pPr algn="l"/>
            <a:r>
              <a:rPr kumimoji="0" lang="en-US" altLang="ko-KR" sz="18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            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우리의 대응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</a:p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2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임봄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고독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그리고 존재의 죽음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</a:p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3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김기홍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우리나라 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웰니스산업의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</a:t>
            </a:r>
            <a:endParaRPr kumimoji="0" lang="en-US" altLang="ko-KR" sz="18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pPr algn="l"/>
            <a:r>
              <a:rPr kumimoji="0" lang="en-US" altLang="ko-KR" sz="18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           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도전과 과제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</a:p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4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이종복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고령사회에서의 성공적              </a:t>
            </a:r>
            <a:endParaRPr kumimoji="0" lang="en-US" altLang="ko-KR" sz="18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pPr algn="l"/>
            <a:r>
              <a:rPr kumimoji="0" lang="en-US" altLang="ko-KR" sz="18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            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인 노후준비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</a:p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5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변승혁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(100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세 시대 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웰에이징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&amp;</a:t>
            </a:r>
          </a:p>
          <a:p>
            <a:pPr algn="l"/>
            <a:r>
              <a:rPr kumimoji="0" lang="en-US" altLang="ko-KR" sz="18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   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웰다잉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실천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</a:p>
          <a:p>
            <a:pPr algn="l"/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6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회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:</a:t>
            </a:r>
            <a:r>
              <a:rPr kumimoji="0" lang="ko-KR" altLang="en-US" sz="180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박종승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수료 및 마무리</a:t>
            </a:r>
            <a:r>
              <a:rPr kumimoji="0" lang="en-US" altLang="ko-KR" sz="1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sz="18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5" name="십이각형 24">
            <a:extLst>
              <a:ext uri="{FF2B5EF4-FFF2-40B4-BE49-F238E27FC236}">
                <a16:creationId xmlns:a16="http://schemas.microsoft.com/office/drawing/2014/main" id="{182E0240-C1B3-4D76-9A6D-63AABE0DC2BE}"/>
              </a:ext>
            </a:extLst>
          </p:cNvPr>
          <p:cNvSpPr/>
          <p:nvPr/>
        </p:nvSpPr>
        <p:spPr>
          <a:xfrm>
            <a:off x="4848696" y="4100703"/>
            <a:ext cx="357721" cy="343255"/>
          </a:xfrm>
          <a:prstGeom prst="dodecagon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십이각형 28">
            <a:extLst>
              <a:ext uri="{FF2B5EF4-FFF2-40B4-BE49-F238E27FC236}">
                <a16:creationId xmlns:a16="http://schemas.microsoft.com/office/drawing/2014/main" id="{5B3CEFFF-E4BD-44D2-A23F-2D6CFBF018D2}"/>
              </a:ext>
            </a:extLst>
          </p:cNvPr>
          <p:cNvSpPr/>
          <p:nvPr/>
        </p:nvSpPr>
        <p:spPr>
          <a:xfrm>
            <a:off x="5036485" y="3990288"/>
            <a:ext cx="218168" cy="209345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십이각형 29">
            <a:extLst>
              <a:ext uri="{FF2B5EF4-FFF2-40B4-BE49-F238E27FC236}">
                <a16:creationId xmlns:a16="http://schemas.microsoft.com/office/drawing/2014/main" id="{E6BF1B20-E4C4-4BEC-A216-F4A2076131DC}"/>
              </a:ext>
            </a:extLst>
          </p:cNvPr>
          <p:cNvSpPr/>
          <p:nvPr/>
        </p:nvSpPr>
        <p:spPr>
          <a:xfrm>
            <a:off x="1168789" y="1153563"/>
            <a:ext cx="395248" cy="379264"/>
          </a:xfrm>
          <a:prstGeom prst="dodecagon">
            <a:avLst/>
          </a:prstGeom>
          <a:noFill/>
          <a:ln w="12700">
            <a:solidFill>
              <a:srgbClr val="4F81B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04" y="2725626"/>
            <a:ext cx="4186653" cy="234701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12" y="652010"/>
            <a:ext cx="4133727" cy="2041810"/>
          </a:xfrm>
          <a:prstGeom prst="rect">
            <a:avLst/>
          </a:prstGeom>
        </p:spPr>
      </p:pic>
      <p:sp>
        <p:nvSpPr>
          <p:cNvPr id="9" name="톱니 모양의 오른쪽 화살표 8"/>
          <p:cNvSpPr/>
          <p:nvPr/>
        </p:nvSpPr>
        <p:spPr>
          <a:xfrm>
            <a:off x="4725072" y="4774267"/>
            <a:ext cx="529581" cy="196633"/>
          </a:xfrm>
          <a:prstGeom prst="notchedRightArrow">
            <a:avLst>
              <a:gd name="adj1" fmla="val 50000"/>
              <a:gd name="adj2" fmla="val 687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04BB1FE-7F8A-4B0A-84DF-6F249C1CD4BE}"/>
              </a:ext>
            </a:extLst>
          </p:cNvPr>
          <p:cNvSpPr/>
          <p:nvPr/>
        </p:nvSpPr>
        <p:spPr>
          <a:xfrm>
            <a:off x="5214867" y="4672529"/>
            <a:ext cx="332277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kumimoji="0" lang="en-US" altLang="ko-KR" dirty="0" smtClean="0">
                <a:ln w="1841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  2018</a:t>
            </a:r>
            <a:r>
              <a:rPr kumimoji="0" lang="ko-KR" altLang="en-US" dirty="0" smtClean="0">
                <a:ln w="1841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년 </a:t>
            </a:r>
            <a:r>
              <a:rPr kumimoji="0" lang="ko-KR" altLang="en-US" dirty="0" err="1" smtClean="0">
                <a:ln w="18415" cmpd="sng">
                  <a:noFill/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웰다잉포럼</a:t>
            </a:r>
            <a:endParaRPr kumimoji="0" lang="en-US" altLang="ko-KR" dirty="0">
              <a:ln w="18415" cmpd="sng">
                <a:noFill/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3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51470"/>
            <a:ext cx="10225136" cy="498598"/>
            <a:chOff x="611560" y="218569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2"/>
              <a:ext cx="4269360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661841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암 환자 사례관리 </a:t>
              </a:r>
              <a:r>
                <a:rPr kumimoji="0" lang="en-US" altLang="ko-KR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1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554324" y="527327"/>
            <a:ext cx="1958087" cy="4063999"/>
            <a:chOff x="3554324" y="527327"/>
            <a:chExt cx="1958087" cy="4063999"/>
          </a:xfrm>
        </p:grpSpPr>
        <p:sp>
          <p:nvSpPr>
            <p:cNvPr id="4" name="원형 화살표 3"/>
            <p:cNvSpPr/>
            <p:nvPr/>
          </p:nvSpPr>
          <p:spPr>
            <a:xfrm>
              <a:off x="3980033" y="527327"/>
              <a:ext cx="1532378" cy="153253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rgbClr val="CDE6E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" name="자유형 4"/>
            <p:cNvSpPr/>
            <p:nvPr/>
          </p:nvSpPr>
          <p:spPr>
            <a:xfrm>
              <a:off x="3983761" y="1082062"/>
              <a:ext cx="1524346" cy="427532"/>
            </a:xfrm>
            <a:custGeom>
              <a:avLst/>
              <a:gdLst>
                <a:gd name="connsiteX0" fmla="*/ 0 w 1524346"/>
                <a:gd name="connsiteY0" fmla="*/ 0 h 427532"/>
                <a:gd name="connsiteX1" fmla="*/ 1524346 w 1524346"/>
                <a:gd name="connsiteY1" fmla="*/ 0 h 427532"/>
                <a:gd name="connsiteX2" fmla="*/ 1524346 w 1524346"/>
                <a:gd name="connsiteY2" fmla="*/ 427532 h 427532"/>
                <a:gd name="connsiteX3" fmla="*/ 0 w 1524346"/>
                <a:gd name="connsiteY3" fmla="*/ 427532 h 427532"/>
                <a:gd name="connsiteX4" fmla="*/ 0 w 1524346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346" h="427532">
                  <a:moveTo>
                    <a:pt x="0" y="0"/>
                  </a:moveTo>
                  <a:lnTo>
                    <a:pt x="1524346" y="0"/>
                  </a:lnTo>
                  <a:lnTo>
                    <a:pt x="1524346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정ㅇㅇ</a:t>
              </a: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</a:t>
              </a:r>
              <a:endParaRPr lang="en-US" altLang="ko-KR" sz="12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ko-KR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대장암</a:t>
              </a:r>
              <a:r>
                <a:rPr lang="en-US" altLang="ko-KR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남</a:t>
              </a:r>
              <a:r>
                <a:rPr lang="en-US" altLang="ko-KR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/78)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도형 5"/>
            <p:cNvSpPr/>
            <p:nvPr/>
          </p:nvSpPr>
          <p:spPr>
            <a:xfrm>
              <a:off x="3554324" y="1407995"/>
              <a:ext cx="1532378" cy="1532534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rgbClr val="A8CCC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자유형 6"/>
            <p:cNvSpPr/>
            <p:nvPr/>
          </p:nvSpPr>
          <p:spPr>
            <a:xfrm>
              <a:off x="3632954" y="1964357"/>
              <a:ext cx="1371094" cy="427532"/>
            </a:xfrm>
            <a:custGeom>
              <a:avLst/>
              <a:gdLst>
                <a:gd name="connsiteX0" fmla="*/ 0 w 1371094"/>
                <a:gd name="connsiteY0" fmla="*/ 0 h 427532"/>
                <a:gd name="connsiteX1" fmla="*/ 1371094 w 1371094"/>
                <a:gd name="connsiteY1" fmla="*/ 0 h 427532"/>
                <a:gd name="connsiteX2" fmla="*/ 1371094 w 1371094"/>
                <a:gd name="connsiteY2" fmla="*/ 427532 h 427532"/>
                <a:gd name="connsiteX3" fmla="*/ 0 w 1371094"/>
                <a:gd name="connsiteY3" fmla="*/ 427532 h 427532"/>
                <a:gd name="connsiteX4" fmla="*/ 0 w 1371094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1094" h="427532">
                  <a:moveTo>
                    <a:pt x="0" y="0"/>
                  </a:moveTo>
                  <a:lnTo>
                    <a:pt x="1371094" y="0"/>
                  </a:lnTo>
                  <a:lnTo>
                    <a:pt x="1371094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방문건강관리 </a:t>
              </a:r>
              <a:endParaRPr lang="en-US" altLang="ko-KR" sz="12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사업 등록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원형 화살표 7"/>
            <p:cNvSpPr/>
            <p:nvPr/>
          </p:nvSpPr>
          <p:spPr>
            <a:xfrm>
              <a:off x="3980033" y="2291915"/>
              <a:ext cx="1532378" cy="153253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3500000"/>
                <a:gd name="adj5" fmla="val 12500"/>
              </a:avLst>
            </a:prstGeom>
            <a:solidFill>
              <a:srgbClr val="14979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자유형 13"/>
            <p:cNvSpPr/>
            <p:nvPr/>
          </p:nvSpPr>
          <p:spPr>
            <a:xfrm>
              <a:off x="4318357" y="2846651"/>
              <a:ext cx="855153" cy="427532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가사간병</a:t>
              </a: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서비스지원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막힌 원호 14"/>
            <p:cNvSpPr/>
            <p:nvPr/>
          </p:nvSpPr>
          <p:spPr>
            <a:xfrm>
              <a:off x="3663554" y="3274184"/>
              <a:ext cx="1316505" cy="1317142"/>
            </a:xfrm>
            <a:prstGeom prst="blockArc">
              <a:avLst>
                <a:gd name="adj1" fmla="val 0"/>
                <a:gd name="adj2" fmla="val 18900000"/>
                <a:gd name="adj3" fmla="val 12740"/>
              </a:avLst>
            </a:prstGeom>
            <a:solidFill>
              <a:srgbClr val="227B8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자유형 15"/>
            <p:cNvSpPr/>
            <p:nvPr/>
          </p:nvSpPr>
          <p:spPr>
            <a:xfrm>
              <a:off x="3890924" y="3728946"/>
              <a:ext cx="855153" cy="427532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호스피스의료기관입원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C2F9A8E-EB11-4F8A-BCBC-AD2560BECD6D}"/>
              </a:ext>
            </a:extLst>
          </p:cNvPr>
          <p:cNvSpPr/>
          <p:nvPr/>
        </p:nvSpPr>
        <p:spPr>
          <a:xfrm>
            <a:off x="6539060" y="1130996"/>
            <a:ext cx="165618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암환자의료비지원</a:t>
            </a:r>
            <a:endParaRPr kumimoji="0" lang="en-US" altLang="ko-KR" sz="1200" b="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의료급여</a:t>
            </a:r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독거</a:t>
            </a:r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2D2DEF3-2B7E-4834-998A-F39FD50B7392}"/>
              </a:ext>
            </a:extLst>
          </p:cNvPr>
          <p:cNvCxnSpPr/>
          <p:nvPr/>
        </p:nvCxnSpPr>
        <p:spPr>
          <a:xfrm flipH="1" flipV="1">
            <a:off x="5508108" y="1275606"/>
            <a:ext cx="1080116" cy="899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71F5719D-11F8-4849-8B38-3C495A29A521}"/>
              </a:ext>
            </a:extLst>
          </p:cNvPr>
          <p:cNvSpPr/>
          <p:nvPr/>
        </p:nvSpPr>
        <p:spPr>
          <a:xfrm>
            <a:off x="6876256" y="2148037"/>
            <a:ext cx="133821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평택보건소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29607833-8710-4B7E-AAFD-1E82FFCD01CC}"/>
              </a:ext>
            </a:extLst>
          </p:cNvPr>
          <p:cNvCxnSpPr/>
          <p:nvPr/>
        </p:nvCxnSpPr>
        <p:spPr>
          <a:xfrm flipH="1">
            <a:off x="5004048" y="2286536"/>
            <a:ext cx="1872208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A52190D-B376-46D0-89D7-E61B1EB8C1F4}"/>
              </a:ext>
            </a:extLst>
          </p:cNvPr>
          <p:cNvSpPr/>
          <p:nvPr/>
        </p:nvSpPr>
        <p:spPr>
          <a:xfrm>
            <a:off x="371547" y="2812518"/>
            <a:ext cx="187064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평택호스피스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호스피스 자원봉사자</a:t>
            </a:r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6CB612EC-BA22-4C8B-A9A2-30F2ADC51B28}"/>
              </a:ext>
            </a:extLst>
          </p:cNvPr>
          <p:cNvSpPr/>
          <p:nvPr/>
        </p:nvSpPr>
        <p:spPr>
          <a:xfrm>
            <a:off x="7065553" y="3709069"/>
            <a:ext cx="1266209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하랑내과의원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240E286-9651-4CF0-9489-46E9FCE4534A}"/>
              </a:ext>
            </a:extLst>
          </p:cNvPr>
          <p:cNvCxnSpPr/>
          <p:nvPr/>
        </p:nvCxnSpPr>
        <p:spPr>
          <a:xfrm flipH="1">
            <a:off x="5086702" y="3939902"/>
            <a:ext cx="1872208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A99D128-EB96-4C29-80D3-819B6A6A9B8B}"/>
              </a:ext>
            </a:extLst>
          </p:cNvPr>
          <p:cNvCxnSpPr>
            <a:cxnSpLocks/>
          </p:cNvCxnSpPr>
          <p:nvPr/>
        </p:nvCxnSpPr>
        <p:spPr>
          <a:xfrm>
            <a:off x="2483768" y="3069682"/>
            <a:ext cx="1266207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4A99D128-EB96-4C29-80D3-819B6A6A9B8B}"/>
              </a:ext>
            </a:extLst>
          </p:cNvPr>
          <p:cNvCxnSpPr>
            <a:cxnSpLocks/>
          </p:cNvCxnSpPr>
          <p:nvPr/>
        </p:nvCxnSpPr>
        <p:spPr>
          <a:xfrm>
            <a:off x="2617679" y="1275606"/>
            <a:ext cx="1266207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1F5719D-11F8-4849-8B38-3C495A29A521}"/>
              </a:ext>
            </a:extLst>
          </p:cNvPr>
          <p:cNvSpPr/>
          <p:nvPr/>
        </p:nvSpPr>
        <p:spPr>
          <a:xfrm>
            <a:off x="925841" y="1137106"/>
            <a:ext cx="133821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읍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면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동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1547" y="3824449"/>
            <a:ext cx="275965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2019</a:t>
            </a:r>
            <a:r>
              <a:rPr lang="ko-KR" altLang="en-US" sz="1600" dirty="0" smtClean="0"/>
              <a:t>년 가사간병서비스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명</a:t>
            </a:r>
            <a:endParaRPr lang="en-US" altLang="ko-KR" sz="1600" dirty="0" smtClean="0"/>
          </a:p>
          <a:p>
            <a:r>
              <a:rPr lang="ko-KR" altLang="en-US" sz="1600" dirty="0" smtClean="0"/>
              <a:t>         전문기관연계 </a:t>
            </a:r>
            <a:r>
              <a:rPr lang="en-US" altLang="ko-KR" sz="1600" dirty="0" smtClean="0"/>
              <a:t>11</a:t>
            </a:r>
            <a:r>
              <a:rPr lang="ko-KR" altLang="en-US" sz="1600" dirty="0" smtClean="0"/>
              <a:t>명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6214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27"/>
          <p:cNvGrpSpPr/>
          <p:nvPr/>
        </p:nvGrpSpPr>
        <p:grpSpPr>
          <a:xfrm>
            <a:off x="-2340768" y="51470"/>
            <a:ext cx="10225136" cy="498598"/>
            <a:chOff x="611560" y="218569"/>
            <a:chExt cx="8424936" cy="572235"/>
          </a:xfrm>
        </p:grpSpPr>
        <p:cxnSp>
          <p:nvCxnSpPr>
            <p:cNvPr id="11" name="직선 연결선 10"/>
            <p:cNvCxnSpPr/>
            <p:nvPr/>
          </p:nvCxnSpPr>
          <p:spPr>
            <a:xfrm>
              <a:off x="611560" y="764704"/>
              <a:ext cx="8424936" cy="0"/>
            </a:xfrm>
            <a:prstGeom prst="line">
              <a:avLst/>
            </a:prstGeom>
            <a:ln w="12700">
              <a:gradFill flip="none" rotWithShape="1">
                <a:gsLst>
                  <a:gs pos="52000">
                    <a:srgbClr val="3D7F93"/>
                  </a:gs>
                  <a:gs pos="0">
                    <a:srgbClr val="FF6600">
                      <a:alpha val="0"/>
                    </a:srgbClr>
                  </a:gs>
                  <a:gs pos="100000">
                    <a:srgbClr val="FF66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5"/>
            <p:cNvSpPr>
              <a:spLocks/>
            </p:cNvSpPr>
            <p:nvPr/>
          </p:nvSpPr>
          <p:spPr bwMode="auto">
            <a:xfrm flipV="1">
              <a:off x="2631236" y="249102"/>
              <a:ext cx="4269360" cy="515593"/>
            </a:xfrm>
            <a:custGeom>
              <a:avLst/>
              <a:gdLst>
                <a:gd name="T0" fmla="*/ 1494 w 2828"/>
                <a:gd name="T1" fmla="*/ 0 h 274"/>
                <a:gd name="T2" fmla="*/ 2828 w 2828"/>
                <a:gd name="T3" fmla="*/ 0 h 274"/>
                <a:gd name="T4" fmla="*/ 2828 w 2828"/>
                <a:gd name="T5" fmla="*/ 0 h 274"/>
                <a:gd name="T6" fmla="*/ 2824 w 2828"/>
                <a:gd name="T7" fmla="*/ 0 h 274"/>
                <a:gd name="T8" fmla="*/ 2814 w 2828"/>
                <a:gd name="T9" fmla="*/ 6 h 274"/>
                <a:gd name="T10" fmla="*/ 2798 w 2828"/>
                <a:gd name="T11" fmla="*/ 16 h 274"/>
                <a:gd name="T12" fmla="*/ 2776 w 2828"/>
                <a:gd name="T13" fmla="*/ 32 h 274"/>
                <a:gd name="T14" fmla="*/ 2752 w 2828"/>
                <a:gd name="T15" fmla="*/ 58 h 274"/>
                <a:gd name="T16" fmla="*/ 2740 w 2828"/>
                <a:gd name="T17" fmla="*/ 74 h 274"/>
                <a:gd name="T18" fmla="*/ 2726 w 2828"/>
                <a:gd name="T19" fmla="*/ 92 h 274"/>
                <a:gd name="T20" fmla="*/ 2712 w 2828"/>
                <a:gd name="T21" fmla="*/ 114 h 274"/>
                <a:gd name="T22" fmla="*/ 2698 w 2828"/>
                <a:gd name="T23" fmla="*/ 140 h 274"/>
                <a:gd name="T24" fmla="*/ 2682 w 2828"/>
                <a:gd name="T25" fmla="*/ 168 h 274"/>
                <a:gd name="T26" fmla="*/ 2668 w 2828"/>
                <a:gd name="T27" fmla="*/ 200 h 274"/>
                <a:gd name="T28" fmla="*/ 2668 w 2828"/>
                <a:gd name="T29" fmla="*/ 200 h 274"/>
                <a:gd name="T30" fmla="*/ 2656 w 2828"/>
                <a:gd name="T31" fmla="*/ 224 h 274"/>
                <a:gd name="T32" fmla="*/ 2642 w 2828"/>
                <a:gd name="T33" fmla="*/ 242 h 274"/>
                <a:gd name="T34" fmla="*/ 2628 w 2828"/>
                <a:gd name="T35" fmla="*/ 256 h 274"/>
                <a:gd name="T36" fmla="*/ 2612 w 2828"/>
                <a:gd name="T37" fmla="*/ 264 h 274"/>
                <a:gd name="T38" fmla="*/ 2596 w 2828"/>
                <a:gd name="T39" fmla="*/ 270 h 274"/>
                <a:gd name="T40" fmla="*/ 2580 w 2828"/>
                <a:gd name="T41" fmla="*/ 272 h 274"/>
                <a:gd name="T42" fmla="*/ 2550 w 2828"/>
                <a:gd name="T43" fmla="*/ 274 h 274"/>
                <a:gd name="T44" fmla="*/ 1468 w 2828"/>
                <a:gd name="T45" fmla="*/ 274 h 274"/>
                <a:gd name="T46" fmla="*/ 1360 w 2828"/>
                <a:gd name="T47" fmla="*/ 274 h 274"/>
                <a:gd name="T48" fmla="*/ 276 w 2828"/>
                <a:gd name="T49" fmla="*/ 274 h 274"/>
                <a:gd name="T50" fmla="*/ 276 w 2828"/>
                <a:gd name="T51" fmla="*/ 274 h 274"/>
                <a:gd name="T52" fmla="*/ 246 w 2828"/>
                <a:gd name="T53" fmla="*/ 272 h 274"/>
                <a:gd name="T54" fmla="*/ 230 w 2828"/>
                <a:gd name="T55" fmla="*/ 270 h 274"/>
                <a:gd name="T56" fmla="*/ 214 w 2828"/>
                <a:gd name="T57" fmla="*/ 264 h 274"/>
                <a:gd name="T58" fmla="*/ 198 w 2828"/>
                <a:gd name="T59" fmla="*/ 256 h 274"/>
                <a:gd name="T60" fmla="*/ 184 w 2828"/>
                <a:gd name="T61" fmla="*/ 242 h 274"/>
                <a:gd name="T62" fmla="*/ 170 w 2828"/>
                <a:gd name="T63" fmla="*/ 224 h 274"/>
                <a:gd name="T64" fmla="*/ 158 w 2828"/>
                <a:gd name="T65" fmla="*/ 200 h 274"/>
                <a:gd name="T66" fmla="*/ 158 w 2828"/>
                <a:gd name="T67" fmla="*/ 200 h 274"/>
                <a:gd name="T68" fmla="*/ 144 w 2828"/>
                <a:gd name="T69" fmla="*/ 168 h 274"/>
                <a:gd name="T70" fmla="*/ 128 w 2828"/>
                <a:gd name="T71" fmla="*/ 140 h 274"/>
                <a:gd name="T72" fmla="*/ 114 w 2828"/>
                <a:gd name="T73" fmla="*/ 114 h 274"/>
                <a:gd name="T74" fmla="*/ 100 w 2828"/>
                <a:gd name="T75" fmla="*/ 92 h 274"/>
                <a:gd name="T76" fmla="*/ 86 w 2828"/>
                <a:gd name="T77" fmla="*/ 74 h 274"/>
                <a:gd name="T78" fmla="*/ 74 w 2828"/>
                <a:gd name="T79" fmla="*/ 58 h 274"/>
                <a:gd name="T80" fmla="*/ 50 w 2828"/>
                <a:gd name="T81" fmla="*/ 32 h 274"/>
                <a:gd name="T82" fmla="*/ 30 w 2828"/>
                <a:gd name="T83" fmla="*/ 16 h 274"/>
                <a:gd name="T84" fmla="*/ 14 w 2828"/>
                <a:gd name="T85" fmla="*/ 6 h 274"/>
                <a:gd name="T86" fmla="*/ 2 w 2828"/>
                <a:gd name="T87" fmla="*/ 0 h 274"/>
                <a:gd name="T88" fmla="*/ 0 w 2828"/>
                <a:gd name="T89" fmla="*/ 0 h 274"/>
                <a:gd name="T90" fmla="*/ 1332 w 2828"/>
                <a:gd name="T91" fmla="*/ 0 h 274"/>
                <a:gd name="T92" fmla="*/ 1494 w 2828"/>
                <a:gd name="T93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28" h="274">
                  <a:moveTo>
                    <a:pt x="1494" y="0"/>
                  </a:moveTo>
                  <a:lnTo>
                    <a:pt x="2828" y="0"/>
                  </a:lnTo>
                  <a:lnTo>
                    <a:pt x="2828" y="0"/>
                  </a:lnTo>
                  <a:lnTo>
                    <a:pt x="2824" y="0"/>
                  </a:lnTo>
                  <a:lnTo>
                    <a:pt x="2814" y="6"/>
                  </a:lnTo>
                  <a:lnTo>
                    <a:pt x="2798" y="16"/>
                  </a:lnTo>
                  <a:lnTo>
                    <a:pt x="2776" y="32"/>
                  </a:lnTo>
                  <a:lnTo>
                    <a:pt x="2752" y="58"/>
                  </a:lnTo>
                  <a:lnTo>
                    <a:pt x="2740" y="74"/>
                  </a:lnTo>
                  <a:lnTo>
                    <a:pt x="2726" y="92"/>
                  </a:lnTo>
                  <a:lnTo>
                    <a:pt x="2712" y="114"/>
                  </a:lnTo>
                  <a:lnTo>
                    <a:pt x="2698" y="140"/>
                  </a:lnTo>
                  <a:lnTo>
                    <a:pt x="2682" y="168"/>
                  </a:lnTo>
                  <a:lnTo>
                    <a:pt x="2668" y="200"/>
                  </a:lnTo>
                  <a:lnTo>
                    <a:pt x="2668" y="200"/>
                  </a:lnTo>
                  <a:lnTo>
                    <a:pt x="2656" y="224"/>
                  </a:lnTo>
                  <a:lnTo>
                    <a:pt x="2642" y="242"/>
                  </a:lnTo>
                  <a:lnTo>
                    <a:pt x="2628" y="256"/>
                  </a:lnTo>
                  <a:lnTo>
                    <a:pt x="2612" y="264"/>
                  </a:lnTo>
                  <a:lnTo>
                    <a:pt x="2596" y="270"/>
                  </a:lnTo>
                  <a:lnTo>
                    <a:pt x="2580" y="272"/>
                  </a:lnTo>
                  <a:lnTo>
                    <a:pt x="2550" y="274"/>
                  </a:lnTo>
                  <a:lnTo>
                    <a:pt x="1468" y="274"/>
                  </a:lnTo>
                  <a:lnTo>
                    <a:pt x="1360" y="274"/>
                  </a:lnTo>
                  <a:lnTo>
                    <a:pt x="276" y="274"/>
                  </a:lnTo>
                  <a:lnTo>
                    <a:pt x="276" y="274"/>
                  </a:lnTo>
                  <a:lnTo>
                    <a:pt x="246" y="272"/>
                  </a:lnTo>
                  <a:lnTo>
                    <a:pt x="230" y="270"/>
                  </a:lnTo>
                  <a:lnTo>
                    <a:pt x="214" y="264"/>
                  </a:lnTo>
                  <a:lnTo>
                    <a:pt x="198" y="256"/>
                  </a:lnTo>
                  <a:lnTo>
                    <a:pt x="184" y="242"/>
                  </a:lnTo>
                  <a:lnTo>
                    <a:pt x="170" y="224"/>
                  </a:lnTo>
                  <a:lnTo>
                    <a:pt x="158" y="200"/>
                  </a:lnTo>
                  <a:lnTo>
                    <a:pt x="158" y="200"/>
                  </a:lnTo>
                  <a:lnTo>
                    <a:pt x="144" y="168"/>
                  </a:lnTo>
                  <a:lnTo>
                    <a:pt x="128" y="140"/>
                  </a:lnTo>
                  <a:lnTo>
                    <a:pt x="114" y="114"/>
                  </a:lnTo>
                  <a:lnTo>
                    <a:pt x="100" y="92"/>
                  </a:lnTo>
                  <a:lnTo>
                    <a:pt x="86" y="74"/>
                  </a:lnTo>
                  <a:lnTo>
                    <a:pt x="74" y="58"/>
                  </a:lnTo>
                  <a:lnTo>
                    <a:pt x="50" y="32"/>
                  </a:lnTo>
                  <a:lnTo>
                    <a:pt x="30" y="16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0"/>
                  </a:lnTo>
                  <a:lnTo>
                    <a:pt x="1332" y="0"/>
                  </a:lnTo>
                  <a:lnTo>
                    <a:pt x="1494" y="0"/>
                  </a:lnTo>
                  <a:close/>
                </a:path>
              </a:pathLst>
            </a:custGeom>
            <a:pattFill prst="dkUpDiag">
              <a:fgClr>
                <a:srgbClr val="00AEC0"/>
              </a:fgClr>
              <a:bgClr>
                <a:srgbClr val="0093A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3056"/>
              <a:endParaRPr lang="ko-KR" altLang="en-US" sz="1600"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866120" y="218569"/>
              <a:ext cx="3661841" cy="572235"/>
            </a:xfrm>
            <a:prstGeom prst="rect">
              <a:avLst/>
            </a:prstGeom>
            <a:effectLst/>
          </p:spPr>
          <p:txBody>
            <a:bodyPr wrap="square" lIns="128016" tIns="64008" rIns="128016" bIns="64008">
              <a:spAutoFit/>
            </a:bodyPr>
            <a:lstStyle/>
            <a:p>
              <a:pPr algn="ctr" latinLnBrk="0"/>
              <a:r>
                <a:rPr kumimoji="0" lang="ko-KR" altLang="en-US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암 환자 사례관리 </a:t>
              </a:r>
              <a:r>
                <a:rPr kumimoji="0" lang="en-US" altLang="ko-KR" sz="2400" b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ea"/>
                  <a:ea typeface="+mn-ea"/>
                </a:rPr>
                <a:t>2</a:t>
              </a:r>
              <a:endParaRPr kumimoji="0" lang="ko-KR" alt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554324" y="527327"/>
            <a:ext cx="1958087" cy="4063999"/>
            <a:chOff x="3554324" y="527327"/>
            <a:chExt cx="1958087" cy="4063999"/>
          </a:xfrm>
        </p:grpSpPr>
        <p:sp>
          <p:nvSpPr>
            <p:cNvPr id="4" name="원형 화살표 3"/>
            <p:cNvSpPr/>
            <p:nvPr/>
          </p:nvSpPr>
          <p:spPr>
            <a:xfrm>
              <a:off x="3980033" y="527327"/>
              <a:ext cx="1532378" cy="153253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rgbClr val="CDE6E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" name="자유형 4"/>
            <p:cNvSpPr/>
            <p:nvPr/>
          </p:nvSpPr>
          <p:spPr>
            <a:xfrm>
              <a:off x="3983761" y="1082062"/>
              <a:ext cx="1524346" cy="427532"/>
            </a:xfrm>
            <a:custGeom>
              <a:avLst/>
              <a:gdLst>
                <a:gd name="connsiteX0" fmla="*/ 0 w 1524346"/>
                <a:gd name="connsiteY0" fmla="*/ 0 h 427532"/>
                <a:gd name="connsiteX1" fmla="*/ 1524346 w 1524346"/>
                <a:gd name="connsiteY1" fmla="*/ 0 h 427532"/>
                <a:gd name="connsiteX2" fmla="*/ 1524346 w 1524346"/>
                <a:gd name="connsiteY2" fmla="*/ 427532 h 427532"/>
                <a:gd name="connsiteX3" fmla="*/ 0 w 1524346"/>
                <a:gd name="connsiteY3" fmla="*/ 427532 h 427532"/>
                <a:gd name="connsiteX4" fmla="*/ 0 w 1524346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346" h="427532">
                  <a:moveTo>
                    <a:pt x="0" y="0"/>
                  </a:moveTo>
                  <a:lnTo>
                    <a:pt x="1524346" y="0"/>
                  </a:lnTo>
                  <a:lnTo>
                    <a:pt x="1524346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김ㅇㅇ</a:t>
              </a: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  </a:t>
              </a:r>
              <a:endParaRPr lang="en-US" altLang="ko-KR" sz="12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ko-KR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위암</a:t>
              </a:r>
              <a:r>
                <a:rPr lang="en-US" altLang="ko-KR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남</a:t>
              </a:r>
              <a:r>
                <a:rPr lang="en-US" altLang="ko-KR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/55)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도형 5"/>
            <p:cNvSpPr/>
            <p:nvPr/>
          </p:nvSpPr>
          <p:spPr>
            <a:xfrm>
              <a:off x="3554324" y="1407995"/>
              <a:ext cx="1532378" cy="1532534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rgbClr val="A8CCC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자유형 6"/>
            <p:cNvSpPr/>
            <p:nvPr/>
          </p:nvSpPr>
          <p:spPr>
            <a:xfrm>
              <a:off x="3632954" y="1964357"/>
              <a:ext cx="1499674" cy="421437"/>
            </a:xfrm>
            <a:custGeom>
              <a:avLst/>
              <a:gdLst>
                <a:gd name="connsiteX0" fmla="*/ 0 w 1371094"/>
                <a:gd name="connsiteY0" fmla="*/ 0 h 427532"/>
                <a:gd name="connsiteX1" fmla="*/ 1371094 w 1371094"/>
                <a:gd name="connsiteY1" fmla="*/ 0 h 427532"/>
                <a:gd name="connsiteX2" fmla="*/ 1371094 w 1371094"/>
                <a:gd name="connsiteY2" fmla="*/ 427532 h 427532"/>
                <a:gd name="connsiteX3" fmla="*/ 0 w 1371094"/>
                <a:gd name="connsiteY3" fmla="*/ 427532 h 427532"/>
                <a:gd name="connsiteX4" fmla="*/ 0 w 1371094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1094" h="427532">
                  <a:moveTo>
                    <a:pt x="0" y="0"/>
                  </a:moveTo>
                  <a:lnTo>
                    <a:pt x="1371094" y="0"/>
                  </a:lnTo>
                  <a:lnTo>
                    <a:pt x="1371094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사전연명의료의향서</a:t>
              </a:r>
              <a:endParaRPr lang="en-US" altLang="ko-KR" sz="12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533400" latinLnBrk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등록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원형 화살표 7"/>
            <p:cNvSpPr/>
            <p:nvPr/>
          </p:nvSpPr>
          <p:spPr>
            <a:xfrm>
              <a:off x="3980033" y="2291915"/>
              <a:ext cx="1532378" cy="153253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3500000"/>
                <a:gd name="adj5" fmla="val 12500"/>
              </a:avLst>
            </a:prstGeom>
            <a:solidFill>
              <a:srgbClr val="14979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자유형 13"/>
            <p:cNvSpPr/>
            <p:nvPr/>
          </p:nvSpPr>
          <p:spPr>
            <a:xfrm>
              <a:off x="4067945" y="2846651"/>
              <a:ext cx="1105566" cy="427532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영적 정서적    호스피스 제공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막힌 원호 14"/>
            <p:cNvSpPr/>
            <p:nvPr/>
          </p:nvSpPr>
          <p:spPr>
            <a:xfrm>
              <a:off x="3663554" y="3274184"/>
              <a:ext cx="1316505" cy="1317142"/>
            </a:xfrm>
            <a:prstGeom prst="blockArc">
              <a:avLst>
                <a:gd name="adj1" fmla="val 0"/>
                <a:gd name="adj2" fmla="val 18900000"/>
                <a:gd name="adj3" fmla="val 12740"/>
              </a:avLst>
            </a:prstGeom>
            <a:solidFill>
              <a:srgbClr val="227B8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자유형 15"/>
            <p:cNvSpPr/>
            <p:nvPr/>
          </p:nvSpPr>
          <p:spPr>
            <a:xfrm>
              <a:off x="3890924" y="3728946"/>
              <a:ext cx="855153" cy="427532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2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호스피스의료기관입원</a:t>
              </a:r>
              <a:endParaRPr lang="ko-KR" altLang="en-US" sz="12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C2F9A8E-EB11-4F8A-BCBC-AD2560BECD6D}"/>
              </a:ext>
            </a:extLst>
          </p:cNvPr>
          <p:cNvSpPr/>
          <p:nvPr/>
        </p:nvSpPr>
        <p:spPr>
          <a:xfrm>
            <a:off x="6539060" y="1130996"/>
            <a:ext cx="199338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평택보건소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내소</a:t>
            </a:r>
            <a:endParaRPr kumimoji="0" lang="en-US" altLang="ko-KR" sz="1200" b="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호스피스의료기관 문의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2D2DEF3-2B7E-4834-998A-F39FD50B7392}"/>
              </a:ext>
            </a:extLst>
          </p:cNvPr>
          <p:cNvCxnSpPr/>
          <p:nvPr/>
        </p:nvCxnSpPr>
        <p:spPr>
          <a:xfrm flipH="1" flipV="1">
            <a:off x="5508108" y="1275606"/>
            <a:ext cx="1080116" cy="899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71F5719D-11F8-4849-8B38-3C495A29A521}"/>
              </a:ext>
            </a:extLst>
          </p:cNvPr>
          <p:cNvSpPr/>
          <p:nvPr/>
        </p:nvSpPr>
        <p:spPr>
          <a:xfrm>
            <a:off x="6883505" y="2115691"/>
            <a:ext cx="133821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err="1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평택보건소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  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29607833-8710-4B7E-AAFD-1E82FFCD01CC}"/>
              </a:ext>
            </a:extLst>
          </p:cNvPr>
          <p:cNvCxnSpPr/>
          <p:nvPr/>
        </p:nvCxnSpPr>
        <p:spPr>
          <a:xfrm flipH="1">
            <a:off x="5004048" y="2211710"/>
            <a:ext cx="1872208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DA52190D-B376-46D0-89D7-E61B1EB8C1F4}"/>
              </a:ext>
            </a:extLst>
          </p:cNvPr>
          <p:cNvSpPr/>
          <p:nvPr/>
        </p:nvSpPr>
        <p:spPr>
          <a:xfrm>
            <a:off x="371547" y="1930224"/>
            <a:ext cx="1870644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평택호스피스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6CB612EC-BA22-4C8B-A9A2-30F2ADC51B28}"/>
              </a:ext>
            </a:extLst>
          </p:cNvPr>
          <p:cNvSpPr/>
          <p:nvPr/>
        </p:nvSpPr>
        <p:spPr>
          <a:xfrm>
            <a:off x="7065553" y="3709069"/>
            <a:ext cx="1266209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하랑내과의원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E240E286-9651-4CF0-9489-46E9FCE4534A}"/>
              </a:ext>
            </a:extLst>
          </p:cNvPr>
          <p:cNvCxnSpPr/>
          <p:nvPr/>
        </p:nvCxnSpPr>
        <p:spPr>
          <a:xfrm flipH="1">
            <a:off x="5086702" y="3939902"/>
            <a:ext cx="1872208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A99D128-EB96-4C29-80D3-819B6A6A9B8B}"/>
              </a:ext>
            </a:extLst>
          </p:cNvPr>
          <p:cNvCxnSpPr>
            <a:cxnSpLocks/>
          </p:cNvCxnSpPr>
          <p:nvPr/>
        </p:nvCxnSpPr>
        <p:spPr>
          <a:xfrm>
            <a:off x="2242191" y="2174262"/>
            <a:ext cx="1266207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1470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4A99D128-EB96-4C29-80D3-819B6A6A9B8B}"/>
              </a:ext>
            </a:extLst>
          </p:cNvPr>
          <p:cNvCxnSpPr>
            <a:cxnSpLocks/>
          </p:cNvCxnSpPr>
          <p:nvPr/>
        </p:nvCxnSpPr>
        <p:spPr>
          <a:xfrm>
            <a:off x="2483768" y="3075806"/>
            <a:ext cx="1266207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A52190D-B376-46D0-89D7-E61B1EB8C1F4}"/>
              </a:ext>
            </a:extLst>
          </p:cNvPr>
          <p:cNvSpPr/>
          <p:nvPr/>
        </p:nvSpPr>
        <p:spPr>
          <a:xfrm>
            <a:off x="383066" y="2832248"/>
            <a:ext cx="1870644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평택호스피스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4A99D128-EB96-4C29-80D3-819B6A6A9B8B}"/>
              </a:ext>
            </a:extLst>
          </p:cNvPr>
          <p:cNvCxnSpPr>
            <a:cxnSpLocks/>
          </p:cNvCxnSpPr>
          <p:nvPr/>
        </p:nvCxnSpPr>
        <p:spPr>
          <a:xfrm>
            <a:off x="2288117" y="4011910"/>
            <a:ext cx="1266207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DA52190D-B376-46D0-89D7-E61B1EB8C1F4}"/>
              </a:ext>
            </a:extLst>
          </p:cNvPr>
          <p:cNvSpPr/>
          <p:nvPr/>
        </p:nvSpPr>
        <p:spPr>
          <a:xfrm>
            <a:off x="457685" y="3794255"/>
            <a:ext cx="187064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평택호스피스</a:t>
            </a:r>
            <a:endParaRPr kumimoji="0" lang="en-US" altLang="ko-KR" sz="1200" b="0" dirty="0" smtClean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  <a:p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병원 연계</a:t>
            </a:r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, </a:t>
            </a:r>
            <a:r>
              <a:rPr kumimoji="0" lang="ko-KR" altLang="en-US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이송 서비스</a:t>
            </a:r>
            <a:r>
              <a:rPr kumimoji="0" lang="en-US" altLang="ko-KR" sz="1200" b="0" dirty="0" smtClean="0">
                <a:ln w="18415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)</a:t>
            </a:r>
            <a:endParaRPr kumimoji="0" lang="en-US" altLang="ko-KR" sz="1200" b="0" dirty="0">
              <a:ln w="18415" cmpd="sng">
                <a:noFill/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629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1491630"/>
            <a:ext cx="8153400" cy="1152128"/>
          </a:xfrm>
        </p:spPr>
        <p:txBody>
          <a:bodyPr>
            <a:normAutofit fontScale="900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000" b="1" dirty="0" smtClean="0"/>
              <a:t>단체장 및 시의원의 높은 관심과 참여로 사업추진 활성화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- </a:t>
            </a:r>
            <a:r>
              <a:rPr lang="ko-KR" altLang="en-US" sz="2000" dirty="0" smtClean="0"/>
              <a:t>현판식 참석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시장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시의원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국회의원 등 </a:t>
            </a:r>
            <a:r>
              <a:rPr lang="en-US" altLang="ko-KR" sz="2000" dirty="0" smtClean="0"/>
              <a:t>60</a:t>
            </a:r>
            <a:r>
              <a:rPr lang="ko-KR" altLang="en-US" sz="2000" dirty="0" smtClean="0"/>
              <a:t>여명 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 smtClean="0"/>
              <a:t>- </a:t>
            </a:r>
            <a:r>
              <a:rPr lang="ko-KR" altLang="en-US" sz="2000" dirty="0" err="1" smtClean="0"/>
              <a:t>사전연명의료의향서</a:t>
            </a:r>
            <a:r>
              <a:rPr lang="ko-KR" altLang="en-US" sz="2000" dirty="0" smtClean="0"/>
              <a:t> 등록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시장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시의장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국회의원</a:t>
            </a:r>
            <a:endParaRPr lang="ko-KR" altLang="en-US" sz="2000" dirty="0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flipV="1">
            <a:off x="107504" y="300769"/>
            <a:ext cx="5181616" cy="449245"/>
          </a:xfrm>
          <a:custGeom>
            <a:avLst/>
            <a:gdLst>
              <a:gd name="T0" fmla="*/ 1494 w 2828"/>
              <a:gd name="T1" fmla="*/ 0 h 274"/>
              <a:gd name="T2" fmla="*/ 2828 w 2828"/>
              <a:gd name="T3" fmla="*/ 0 h 274"/>
              <a:gd name="T4" fmla="*/ 2828 w 2828"/>
              <a:gd name="T5" fmla="*/ 0 h 274"/>
              <a:gd name="T6" fmla="*/ 2824 w 2828"/>
              <a:gd name="T7" fmla="*/ 0 h 274"/>
              <a:gd name="T8" fmla="*/ 2814 w 2828"/>
              <a:gd name="T9" fmla="*/ 6 h 274"/>
              <a:gd name="T10" fmla="*/ 2798 w 2828"/>
              <a:gd name="T11" fmla="*/ 16 h 274"/>
              <a:gd name="T12" fmla="*/ 2776 w 2828"/>
              <a:gd name="T13" fmla="*/ 32 h 274"/>
              <a:gd name="T14" fmla="*/ 2752 w 2828"/>
              <a:gd name="T15" fmla="*/ 58 h 274"/>
              <a:gd name="T16" fmla="*/ 2740 w 2828"/>
              <a:gd name="T17" fmla="*/ 74 h 274"/>
              <a:gd name="T18" fmla="*/ 2726 w 2828"/>
              <a:gd name="T19" fmla="*/ 92 h 274"/>
              <a:gd name="T20" fmla="*/ 2712 w 2828"/>
              <a:gd name="T21" fmla="*/ 114 h 274"/>
              <a:gd name="T22" fmla="*/ 2698 w 2828"/>
              <a:gd name="T23" fmla="*/ 140 h 274"/>
              <a:gd name="T24" fmla="*/ 2682 w 2828"/>
              <a:gd name="T25" fmla="*/ 168 h 274"/>
              <a:gd name="T26" fmla="*/ 2668 w 2828"/>
              <a:gd name="T27" fmla="*/ 200 h 274"/>
              <a:gd name="T28" fmla="*/ 2668 w 2828"/>
              <a:gd name="T29" fmla="*/ 200 h 274"/>
              <a:gd name="T30" fmla="*/ 2656 w 2828"/>
              <a:gd name="T31" fmla="*/ 224 h 274"/>
              <a:gd name="T32" fmla="*/ 2642 w 2828"/>
              <a:gd name="T33" fmla="*/ 242 h 274"/>
              <a:gd name="T34" fmla="*/ 2628 w 2828"/>
              <a:gd name="T35" fmla="*/ 256 h 274"/>
              <a:gd name="T36" fmla="*/ 2612 w 2828"/>
              <a:gd name="T37" fmla="*/ 264 h 274"/>
              <a:gd name="T38" fmla="*/ 2596 w 2828"/>
              <a:gd name="T39" fmla="*/ 270 h 274"/>
              <a:gd name="T40" fmla="*/ 2580 w 2828"/>
              <a:gd name="T41" fmla="*/ 272 h 274"/>
              <a:gd name="T42" fmla="*/ 2550 w 2828"/>
              <a:gd name="T43" fmla="*/ 274 h 274"/>
              <a:gd name="T44" fmla="*/ 1468 w 2828"/>
              <a:gd name="T45" fmla="*/ 274 h 274"/>
              <a:gd name="T46" fmla="*/ 1360 w 2828"/>
              <a:gd name="T47" fmla="*/ 274 h 274"/>
              <a:gd name="T48" fmla="*/ 276 w 2828"/>
              <a:gd name="T49" fmla="*/ 274 h 274"/>
              <a:gd name="T50" fmla="*/ 276 w 2828"/>
              <a:gd name="T51" fmla="*/ 274 h 274"/>
              <a:gd name="T52" fmla="*/ 246 w 2828"/>
              <a:gd name="T53" fmla="*/ 272 h 274"/>
              <a:gd name="T54" fmla="*/ 230 w 2828"/>
              <a:gd name="T55" fmla="*/ 270 h 274"/>
              <a:gd name="T56" fmla="*/ 214 w 2828"/>
              <a:gd name="T57" fmla="*/ 264 h 274"/>
              <a:gd name="T58" fmla="*/ 198 w 2828"/>
              <a:gd name="T59" fmla="*/ 256 h 274"/>
              <a:gd name="T60" fmla="*/ 184 w 2828"/>
              <a:gd name="T61" fmla="*/ 242 h 274"/>
              <a:gd name="T62" fmla="*/ 170 w 2828"/>
              <a:gd name="T63" fmla="*/ 224 h 274"/>
              <a:gd name="T64" fmla="*/ 158 w 2828"/>
              <a:gd name="T65" fmla="*/ 200 h 274"/>
              <a:gd name="T66" fmla="*/ 158 w 2828"/>
              <a:gd name="T67" fmla="*/ 200 h 274"/>
              <a:gd name="T68" fmla="*/ 144 w 2828"/>
              <a:gd name="T69" fmla="*/ 168 h 274"/>
              <a:gd name="T70" fmla="*/ 128 w 2828"/>
              <a:gd name="T71" fmla="*/ 140 h 274"/>
              <a:gd name="T72" fmla="*/ 114 w 2828"/>
              <a:gd name="T73" fmla="*/ 114 h 274"/>
              <a:gd name="T74" fmla="*/ 100 w 2828"/>
              <a:gd name="T75" fmla="*/ 92 h 274"/>
              <a:gd name="T76" fmla="*/ 86 w 2828"/>
              <a:gd name="T77" fmla="*/ 74 h 274"/>
              <a:gd name="T78" fmla="*/ 74 w 2828"/>
              <a:gd name="T79" fmla="*/ 58 h 274"/>
              <a:gd name="T80" fmla="*/ 50 w 2828"/>
              <a:gd name="T81" fmla="*/ 32 h 274"/>
              <a:gd name="T82" fmla="*/ 30 w 2828"/>
              <a:gd name="T83" fmla="*/ 16 h 274"/>
              <a:gd name="T84" fmla="*/ 14 w 2828"/>
              <a:gd name="T85" fmla="*/ 6 h 274"/>
              <a:gd name="T86" fmla="*/ 2 w 2828"/>
              <a:gd name="T87" fmla="*/ 0 h 274"/>
              <a:gd name="T88" fmla="*/ 0 w 2828"/>
              <a:gd name="T89" fmla="*/ 0 h 274"/>
              <a:gd name="T90" fmla="*/ 1332 w 2828"/>
              <a:gd name="T91" fmla="*/ 0 h 274"/>
              <a:gd name="T92" fmla="*/ 1494 w 2828"/>
              <a:gd name="T93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28" h="274">
                <a:moveTo>
                  <a:pt x="1494" y="0"/>
                </a:moveTo>
                <a:lnTo>
                  <a:pt x="2828" y="0"/>
                </a:lnTo>
                <a:lnTo>
                  <a:pt x="2828" y="0"/>
                </a:lnTo>
                <a:lnTo>
                  <a:pt x="2824" y="0"/>
                </a:lnTo>
                <a:lnTo>
                  <a:pt x="2814" y="6"/>
                </a:lnTo>
                <a:lnTo>
                  <a:pt x="2798" y="16"/>
                </a:lnTo>
                <a:lnTo>
                  <a:pt x="2776" y="32"/>
                </a:lnTo>
                <a:lnTo>
                  <a:pt x="2752" y="58"/>
                </a:lnTo>
                <a:lnTo>
                  <a:pt x="2740" y="74"/>
                </a:lnTo>
                <a:lnTo>
                  <a:pt x="2726" y="92"/>
                </a:lnTo>
                <a:lnTo>
                  <a:pt x="2712" y="114"/>
                </a:lnTo>
                <a:lnTo>
                  <a:pt x="2698" y="140"/>
                </a:lnTo>
                <a:lnTo>
                  <a:pt x="2682" y="168"/>
                </a:lnTo>
                <a:lnTo>
                  <a:pt x="2668" y="200"/>
                </a:lnTo>
                <a:lnTo>
                  <a:pt x="2668" y="200"/>
                </a:lnTo>
                <a:lnTo>
                  <a:pt x="2656" y="224"/>
                </a:lnTo>
                <a:lnTo>
                  <a:pt x="2642" y="242"/>
                </a:lnTo>
                <a:lnTo>
                  <a:pt x="2628" y="256"/>
                </a:lnTo>
                <a:lnTo>
                  <a:pt x="2612" y="264"/>
                </a:lnTo>
                <a:lnTo>
                  <a:pt x="2596" y="270"/>
                </a:lnTo>
                <a:lnTo>
                  <a:pt x="2580" y="272"/>
                </a:lnTo>
                <a:lnTo>
                  <a:pt x="2550" y="274"/>
                </a:lnTo>
                <a:lnTo>
                  <a:pt x="1468" y="274"/>
                </a:lnTo>
                <a:lnTo>
                  <a:pt x="1360" y="274"/>
                </a:lnTo>
                <a:lnTo>
                  <a:pt x="276" y="274"/>
                </a:lnTo>
                <a:lnTo>
                  <a:pt x="276" y="274"/>
                </a:lnTo>
                <a:lnTo>
                  <a:pt x="246" y="272"/>
                </a:lnTo>
                <a:lnTo>
                  <a:pt x="230" y="270"/>
                </a:lnTo>
                <a:lnTo>
                  <a:pt x="214" y="264"/>
                </a:lnTo>
                <a:lnTo>
                  <a:pt x="198" y="256"/>
                </a:lnTo>
                <a:lnTo>
                  <a:pt x="184" y="242"/>
                </a:lnTo>
                <a:lnTo>
                  <a:pt x="170" y="224"/>
                </a:lnTo>
                <a:lnTo>
                  <a:pt x="158" y="200"/>
                </a:lnTo>
                <a:lnTo>
                  <a:pt x="158" y="200"/>
                </a:lnTo>
                <a:lnTo>
                  <a:pt x="144" y="168"/>
                </a:lnTo>
                <a:lnTo>
                  <a:pt x="128" y="140"/>
                </a:lnTo>
                <a:lnTo>
                  <a:pt x="114" y="114"/>
                </a:lnTo>
                <a:lnTo>
                  <a:pt x="100" y="92"/>
                </a:lnTo>
                <a:lnTo>
                  <a:pt x="86" y="74"/>
                </a:lnTo>
                <a:lnTo>
                  <a:pt x="74" y="58"/>
                </a:lnTo>
                <a:lnTo>
                  <a:pt x="50" y="32"/>
                </a:lnTo>
                <a:lnTo>
                  <a:pt x="30" y="16"/>
                </a:lnTo>
                <a:lnTo>
                  <a:pt x="14" y="6"/>
                </a:lnTo>
                <a:lnTo>
                  <a:pt x="2" y="0"/>
                </a:lnTo>
                <a:lnTo>
                  <a:pt x="0" y="0"/>
                </a:lnTo>
                <a:lnTo>
                  <a:pt x="1332" y="0"/>
                </a:lnTo>
                <a:lnTo>
                  <a:pt x="1494" y="0"/>
                </a:lnTo>
                <a:close/>
              </a:path>
            </a:pathLst>
          </a:custGeom>
          <a:pattFill prst="dkUpDiag">
            <a:fgClr>
              <a:srgbClr val="00AEC0"/>
            </a:fgClr>
            <a:bgClr>
              <a:srgbClr val="0093A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16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3528" y="266998"/>
            <a:ext cx="4444286" cy="498598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주요 사업추진 성과 </a:t>
            </a:r>
            <a:r>
              <a:rPr kumimoji="0" lang="en-US" altLang="ko-KR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1</a:t>
            </a:r>
            <a:endParaRPr kumimoji="0" lang="ko-KR" altLang="en-US" sz="2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611560" y="2809310"/>
            <a:ext cx="8153400" cy="1152128"/>
          </a:xfrm>
          <a:prstGeom prst="rect">
            <a:avLst/>
          </a:prstGeom>
        </p:spPr>
        <p:txBody>
          <a:bodyPr vert="horz" anchor="ctr">
            <a:normAutofit fontScale="82500" lnSpcReduction="200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AutoNum type="arabicPeriod" startAt="2"/>
            </a:pPr>
            <a:r>
              <a:rPr lang="ko-KR" altLang="en-US" sz="2000" b="1" dirty="0" smtClean="0"/>
              <a:t>평택시 기자단과의 협약을 통한 호스피스 및 </a:t>
            </a:r>
            <a:r>
              <a:rPr lang="ko-KR" altLang="en-US" sz="2000" b="1" dirty="0" err="1" smtClean="0"/>
              <a:t>웰다잉</a:t>
            </a:r>
            <a:r>
              <a:rPr lang="ko-KR" altLang="en-US" sz="2000" b="1" dirty="0" smtClean="0"/>
              <a:t> 문화조성사업 적극 </a:t>
            </a:r>
            <a:endParaRPr lang="en-US" altLang="ko-KR" sz="2000" b="1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</a:t>
            </a:r>
            <a:r>
              <a:rPr lang="ko-KR" altLang="en-US" sz="2000" b="1" dirty="0" smtClean="0"/>
              <a:t>홍보로 시민의식 개선 효과</a:t>
            </a:r>
            <a:r>
              <a:rPr lang="en-US" altLang="ko-KR" sz="2000" b="0" dirty="0" smtClean="0"/>
              <a:t/>
            </a:r>
            <a:br>
              <a:rPr lang="en-US" altLang="ko-KR" sz="2000" b="0" dirty="0" smtClean="0"/>
            </a:br>
            <a:r>
              <a:rPr lang="en-US" altLang="ko-KR" sz="2000" b="0" dirty="0" smtClean="0"/>
              <a:t>     - </a:t>
            </a:r>
            <a:r>
              <a:rPr lang="ko-KR" altLang="en-US" sz="2000" b="0" dirty="0" smtClean="0"/>
              <a:t>보도자료 게재 </a:t>
            </a:r>
            <a:r>
              <a:rPr lang="en-US" altLang="ko-KR" sz="2000" b="0" dirty="0" smtClean="0"/>
              <a:t>: 4</a:t>
            </a:r>
            <a:r>
              <a:rPr lang="ko-KR" altLang="en-US" sz="2000" b="0" dirty="0" smtClean="0"/>
              <a:t>건 </a:t>
            </a:r>
            <a:r>
              <a:rPr lang="en-US" altLang="ko-KR" sz="2000" b="0" dirty="0" smtClean="0"/>
              <a:t>46</a:t>
            </a:r>
            <a:r>
              <a:rPr lang="ko-KR" altLang="en-US" sz="2000" b="0" dirty="0" smtClean="0"/>
              <a:t>회</a:t>
            </a:r>
            <a:endParaRPr lang="ko-KR" alt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423479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1283" y="1419622"/>
            <a:ext cx="8153400" cy="1656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/>
              <a:t>3. </a:t>
            </a:r>
            <a:r>
              <a:rPr lang="ko-KR" altLang="en-US" sz="2000" b="1" dirty="0" smtClean="0"/>
              <a:t>경기지역암센터 연계 </a:t>
            </a:r>
            <a:r>
              <a:rPr lang="en-US" altLang="ko-KR" sz="2000" b="1" dirty="0" smtClean="0"/>
              <a:t>“</a:t>
            </a:r>
            <a:r>
              <a:rPr lang="ko-KR" altLang="en-US" sz="2000" b="1" dirty="0" err="1" smtClean="0"/>
              <a:t>암생존자</a:t>
            </a:r>
            <a:r>
              <a:rPr lang="ko-KR" altLang="en-US" sz="2000" b="1" dirty="0" smtClean="0"/>
              <a:t> 통합지지프로그램</a:t>
            </a:r>
            <a:r>
              <a:rPr lang="en-US" altLang="ko-KR" sz="2000" b="1" dirty="0" smtClean="0"/>
              <a:t>“ 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  - </a:t>
            </a:r>
            <a:r>
              <a:rPr lang="ko-KR" altLang="en-US" sz="2000" dirty="0" smtClean="0"/>
              <a:t>운영실적 </a:t>
            </a:r>
            <a:r>
              <a:rPr lang="en-US" altLang="ko-KR" sz="2000" dirty="0" smtClean="0"/>
              <a:t>: 1</a:t>
            </a:r>
            <a:r>
              <a:rPr lang="ko-KR" altLang="en-US" sz="2000" dirty="0" smtClean="0"/>
              <a:t>기 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회</a:t>
            </a:r>
            <a:r>
              <a:rPr lang="en-US" altLang="ko-KR" sz="2000" dirty="0" smtClean="0"/>
              <a:t>(2019.9.26 / 10.10)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 smtClean="0"/>
              <a:t>  - </a:t>
            </a:r>
            <a:r>
              <a:rPr lang="ko-KR" altLang="en-US" sz="2000" dirty="0" smtClean="0"/>
              <a:t>암환자 프로그램 운영에 대한 자문 및 모델링 기회 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/>
              <a:t> </a:t>
            </a:r>
            <a:r>
              <a:rPr lang="en-US" altLang="ko-KR" sz="2000" dirty="0" smtClean="0"/>
              <a:t>          2020</a:t>
            </a:r>
            <a:r>
              <a:rPr lang="ko-KR" altLang="en-US" sz="2000" dirty="0" smtClean="0"/>
              <a:t>년 사업에 적용 계획</a:t>
            </a:r>
            <a:endParaRPr lang="ko-KR" altLang="en-US" sz="2000" dirty="0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flipV="1">
            <a:off x="107504" y="300769"/>
            <a:ext cx="5181616" cy="449245"/>
          </a:xfrm>
          <a:custGeom>
            <a:avLst/>
            <a:gdLst>
              <a:gd name="T0" fmla="*/ 1494 w 2828"/>
              <a:gd name="T1" fmla="*/ 0 h 274"/>
              <a:gd name="T2" fmla="*/ 2828 w 2828"/>
              <a:gd name="T3" fmla="*/ 0 h 274"/>
              <a:gd name="T4" fmla="*/ 2828 w 2828"/>
              <a:gd name="T5" fmla="*/ 0 h 274"/>
              <a:gd name="T6" fmla="*/ 2824 w 2828"/>
              <a:gd name="T7" fmla="*/ 0 h 274"/>
              <a:gd name="T8" fmla="*/ 2814 w 2828"/>
              <a:gd name="T9" fmla="*/ 6 h 274"/>
              <a:gd name="T10" fmla="*/ 2798 w 2828"/>
              <a:gd name="T11" fmla="*/ 16 h 274"/>
              <a:gd name="T12" fmla="*/ 2776 w 2828"/>
              <a:gd name="T13" fmla="*/ 32 h 274"/>
              <a:gd name="T14" fmla="*/ 2752 w 2828"/>
              <a:gd name="T15" fmla="*/ 58 h 274"/>
              <a:gd name="T16" fmla="*/ 2740 w 2828"/>
              <a:gd name="T17" fmla="*/ 74 h 274"/>
              <a:gd name="T18" fmla="*/ 2726 w 2828"/>
              <a:gd name="T19" fmla="*/ 92 h 274"/>
              <a:gd name="T20" fmla="*/ 2712 w 2828"/>
              <a:gd name="T21" fmla="*/ 114 h 274"/>
              <a:gd name="T22" fmla="*/ 2698 w 2828"/>
              <a:gd name="T23" fmla="*/ 140 h 274"/>
              <a:gd name="T24" fmla="*/ 2682 w 2828"/>
              <a:gd name="T25" fmla="*/ 168 h 274"/>
              <a:gd name="T26" fmla="*/ 2668 w 2828"/>
              <a:gd name="T27" fmla="*/ 200 h 274"/>
              <a:gd name="T28" fmla="*/ 2668 w 2828"/>
              <a:gd name="T29" fmla="*/ 200 h 274"/>
              <a:gd name="T30" fmla="*/ 2656 w 2828"/>
              <a:gd name="T31" fmla="*/ 224 h 274"/>
              <a:gd name="T32" fmla="*/ 2642 w 2828"/>
              <a:gd name="T33" fmla="*/ 242 h 274"/>
              <a:gd name="T34" fmla="*/ 2628 w 2828"/>
              <a:gd name="T35" fmla="*/ 256 h 274"/>
              <a:gd name="T36" fmla="*/ 2612 w 2828"/>
              <a:gd name="T37" fmla="*/ 264 h 274"/>
              <a:gd name="T38" fmla="*/ 2596 w 2828"/>
              <a:gd name="T39" fmla="*/ 270 h 274"/>
              <a:gd name="T40" fmla="*/ 2580 w 2828"/>
              <a:gd name="T41" fmla="*/ 272 h 274"/>
              <a:gd name="T42" fmla="*/ 2550 w 2828"/>
              <a:gd name="T43" fmla="*/ 274 h 274"/>
              <a:gd name="T44" fmla="*/ 1468 w 2828"/>
              <a:gd name="T45" fmla="*/ 274 h 274"/>
              <a:gd name="T46" fmla="*/ 1360 w 2828"/>
              <a:gd name="T47" fmla="*/ 274 h 274"/>
              <a:gd name="T48" fmla="*/ 276 w 2828"/>
              <a:gd name="T49" fmla="*/ 274 h 274"/>
              <a:gd name="T50" fmla="*/ 276 w 2828"/>
              <a:gd name="T51" fmla="*/ 274 h 274"/>
              <a:gd name="T52" fmla="*/ 246 w 2828"/>
              <a:gd name="T53" fmla="*/ 272 h 274"/>
              <a:gd name="T54" fmla="*/ 230 w 2828"/>
              <a:gd name="T55" fmla="*/ 270 h 274"/>
              <a:gd name="T56" fmla="*/ 214 w 2828"/>
              <a:gd name="T57" fmla="*/ 264 h 274"/>
              <a:gd name="T58" fmla="*/ 198 w 2828"/>
              <a:gd name="T59" fmla="*/ 256 h 274"/>
              <a:gd name="T60" fmla="*/ 184 w 2828"/>
              <a:gd name="T61" fmla="*/ 242 h 274"/>
              <a:gd name="T62" fmla="*/ 170 w 2828"/>
              <a:gd name="T63" fmla="*/ 224 h 274"/>
              <a:gd name="T64" fmla="*/ 158 w 2828"/>
              <a:gd name="T65" fmla="*/ 200 h 274"/>
              <a:gd name="T66" fmla="*/ 158 w 2828"/>
              <a:gd name="T67" fmla="*/ 200 h 274"/>
              <a:gd name="T68" fmla="*/ 144 w 2828"/>
              <a:gd name="T69" fmla="*/ 168 h 274"/>
              <a:gd name="T70" fmla="*/ 128 w 2828"/>
              <a:gd name="T71" fmla="*/ 140 h 274"/>
              <a:gd name="T72" fmla="*/ 114 w 2828"/>
              <a:gd name="T73" fmla="*/ 114 h 274"/>
              <a:gd name="T74" fmla="*/ 100 w 2828"/>
              <a:gd name="T75" fmla="*/ 92 h 274"/>
              <a:gd name="T76" fmla="*/ 86 w 2828"/>
              <a:gd name="T77" fmla="*/ 74 h 274"/>
              <a:gd name="T78" fmla="*/ 74 w 2828"/>
              <a:gd name="T79" fmla="*/ 58 h 274"/>
              <a:gd name="T80" fmla="*/ 50 w 2828"/>
              <a:gd name="T81" fmla="*/ 32 h 274"/>
              <a:gd name="T82" fmla="*/ 30 w 2828"/>
              <a:gd name="T83" fmla="*/ 16 h 274"/>
              <a:gd name="T84" fmla="*/ 14 w 2828"/>
              <a:gd name="T85" fmla="*/ 6 h 274"/>
              <a:gd name="T86" fmla="*/ 2 w 2828"/>
              <a:gd name="T87" fmla="*/ 0 h 274"/>
              <a:gd name="T88" fmla="*/ 0 w 2828"/>
              <a:gd name="T89" fmla="*/ 0 h 274"/>
              <a:gd name="T90" fmla="*/ 1332 w 2828"/>
              <a:gd name="T91" fmla="*/ 0 h 274"/>
              <a:gd name="T92" fmla="*/ 1494 w 2828"/>
              <a:gd name="T93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28" h="274">
                <a:moveTo>
                  <a:pt x="1494" y="0"/>
                </a:moveTo>
                <a:lnTo>
                  <a:pt x="2828" y="0"/>
                </a:lnTo>
                <a:lnTo>
                  <a:pt x="2828" y="0"/>
                </a:lnTo>
                <a:lnTo>
                  <a:pt x="2824" y="0"/>
                </a:lnTo>
                <a:lnTo>
                  <a:pt x="2814" y="6"/>
                </a:lnTo>
                <a:lnTo>
                  <a:pt x="2798" y="16"/>
                </a:lnTo>
                <a:lnTo>
                  <a:pt x="2776" y="32"/>
                </a:lnTo>
                <a:lnTo>
                  <a:pt x="2752" y="58"/>
                </a:lnTo>
                <a:lnTo>
                  <a:pt x="2740" y="74"/>
                </a:lnTo>
                <a:lnTo>
                  <a:pt x="2726" y="92"/>
                </a:lnTo>
                <a:lnTo>
                  <a:pt x="2712" y="114"/>
                </a:lnTo>
                <a:lnTo>
                  <a:pt x="2698" y="140"/>
                </a:lnTo>
                <a:lnTo>
                  <a:pt x="2682" y="168"/>
                </a:lnTo>
                <a:lnTo>
                  <a:pt x="2668" y="200"/>
                </a:lnTo>
                <a:lnTo>
                  <a:pt x="2668" y="200"/>
                </a:lnTo>
                <a:lnTo>
                  <a:pt x="2656" y="224"/>
                </a:lnTo>
                <a:lnTo>
                  <a:pt x="2642" y="242"/>
                </a:lnTo>
                <a:lnTo>
                  <a:pt x="2628" y="256"/>
                </a:lnTo>
                <a:lnTo>
                  <a:pt x="2612" y="264"/>
                </a:lnTo>
                <a:lnTo>
                  <a:pt x="2596" y="270"/>
                </a:lnTo>
                <a:lnTo>
                  <a:pt x="2580" y="272"/>
                </a:lnTo>
                <a:lnTo>
                  <a:pt x="2550" y="274"/>
                </a:lnTo>
                <a:lnTo>
                  <a:pt x="1468" y="274"/>
                </a:lnTo>
                <a:lnTo>
                  <a:pt x="1360" y="274"/>
                </a:lnTo>
                <a:lnTo>
                  <a:pt x="276" y="274"/>
                </a:lnTo>
                <a:lnTo>
                  <a:pt x="276" y="274"/>
                </a:lnTo>
                <a:lnTo>
                  <a:pt x="246" y="272"/>
                </a:lnTo>
                <a:lnTo>
                  <a:pt x="230" y="270"/>
                </a:lnTo>
                <a:lnTo>
                  <a:pt x="214" y="264"/>
                </a:lnTo>
                <a:lnTo>
                  <a:pt x="198" y="256"/>
                </a:lnTo>
                <a:lnTo>
                  <a:pt x="184" y="242"/>
                </a:lnTo>
                <a:lnTo>
                  <a:pt x="170" y="224"/>
                </a:lnTo>
                <a:lnTo>
                  <a:pt x="158" y="200"/>
                </a:lnTo>
                <a:lnTo>
                  <a:pt x="158" y="200"/>
                </a:lnTo>
                <a:lnTo>
                  <a:pt x="144" y="168"/>
                </a:lnTo>
                <a:lnTo>
                  <a:pt x="128" y="140"/>
                </a:lnTo>
                <a:lnTo>
                  <a:pt x="114" y="114"/>
                </a:lnTo>
                <a:lnTo>
                  <a:pt x="100" y="92"/>
                </a:lnTo>
                <a:lnTo>
                  <a:pt x="86" y="74"/>
                </a:lnTo>
                <a:lnTo>
                  <a:pt x="74" y="58"/>
                </a:lnTo>
                <a:lnTo>
                  <a:pt x="50" y="32"/>
                </a:lnTo>
                <a:lnTo>
                  <a:pt x="30" y="16"/>
                </a:lnTo>
                <a:lnTo>
                  <a:pt x="14" y="6"/>
                </a:lnTo>
                <a:lnTo>
                  <a:pt x="2" y="0"/>
                </a:lnTo>
                <a:lnTo>
                  <a:pt x="0" y="0"/>
                </a:lnTo>
                <a:lnTo>
                  <a:pt x="1332" y="0"/>
                </a:lnTo>
                <a:lnTo>
                  <a:pt x="1494" y="0"/>
                </a:lnTo>
                <a:close/>
              </a:path>
            </a:pathLst>
          </a:custGeom>
          <a:pattFill prst="dkUpDiag">
            <a:fgClr>
              <a:srgbClr val="00AEC0"/>
            </a:fgClr>
            <a:bgClr>
              <a:srgbClr val="0093A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16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3528" y="266998"/>
            <a:ext cx="4444286" cy="498598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주요 사업추진 성과 </a:t>
            </a:r>
            <a:r>
              <a:rPr kumimoji="0" lang="en-US" altLang="ko-KR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2</a:t>
            </a:r>
            <a:endParaRPr kumimoji="0" lang="ko-KR" altLang="en-US" sz="2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607227" y="3219822"/>
            <a:ext cx="8153400" cy="1368152"/>
          </a:xfrm>
          <a:prstGeom prst="rect">
            <a:avLst/>
          </a:prstGeom>
        </p:spPr>
        <p:txBody>
          <a:bodyPr vert="horz" anchor="ctr">
            <a:normAutofit fontScale="900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altLang="ko-KR" sz="2000" b="1" dirty="0" smtClean="0"/>
              <a:t>4. </a:t>
            </a:r>
            <a:r>
              <a:rPr lang="ko-KR" altLang="en-US" sz="2000" b="1" dirty="0" smtClean="0"/>
              <a:t>타 지자체 벤치마킹</a:t>
            </a:r>
            <a:r>
              <a:rPr lang="en-US" altLang="ko-KR" sz="2000" b="0" dirty="0" smtClean="0"/>
              <a:t/>
            </a:r>
            <a:br>
              <a:rPr lang="en-US" altLang="ko-KR" sz="2000" b="0" dirty="0" smtClean="0"/>
            </a:br>
            <a:r>
              <a:rPr lang="en-US" altLang="ko-KR" sz="2000" b="0" dirty="0" smtClean="0"/>
              <a:t>  - 2019.8.21. </a:t>
            </a:r>
            <a:r>
              <a:rPr lang="ko-KR" altLang="en-US" sz="2000" b="0" dirty="0" smtClean="0"/>
              <a:t>경상북도 구미시보건소에서 보건사업과장 등 </a:t>
            </a:r>
            <a:r>
              <a:rPr lang="en-US" altLang="ko-KR" sz="2000" b="0" dirty="0" smtClean="0"/>
              <a:t>4</a:t>
            </a:r>
            <a:r>
              <a:rPr lang="ko-KR" altLang="en-US" sz="2000" b="0" dirty="0" smtClean="0"/>
              <a:t>명 방문</a:t>
            </a:r>
            <a:endParaRPr lang="en-US" altLang="ko-KR" sz="2000" b="0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altLang="ko-KR" sz="2000" b="0" dirty="0"/>
              <a:t> </a:t>
            </a:r>
            <a:r>
              <a:rPr lang="en-US" altLang="ko-KR" sz="2000" b="0" dirty="0" smtClean="0"/>
              <a:t> - </a:t>
            </a:r>
            <a:r>
              <a:rPr lang="ko-KR" altLang="en-US" sz="2000" b="0" dirty="0" smtClean="0"/>
              <a:t>그 외 전국 지자체에서 전화 문의 및 자문</a:t>
            </a:r>
            <a:endParaRPr lang="ko-KR" altLang="en-US" sz="2000" b="0" dirty="0"/>
          </a:p>
        </p:txBody>
      </p:sp>
      <p:sp>
        <p:nvSpPr>
          <p:cNvPr id="3" name="톱니 모양의 오른쪽 화살표 2"/>
          <p:cNvSpPr/>
          <p:nvPr/>
        </p:nvSpPr>
        <p:spPr>
          <a:xfrm>
            <a:off x="1115616" y="2859782"/>
            <a:ext cx="288032" cy="1440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154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1048814"/>
            <a:ext cx="8153400" cy="16561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/>
              <a:t>5. </a:t>
            </a:r>
            <a:r>
              <a:rPr lang="ko-KR" altLang="en-US" sz="2000" b="1" dirty="0" err="1" smtClean="0"/>
              <a:t>사전연명의료의향서</a:t>
            </a:r>
            <a:r>
              <a:rPr lang="ko-KR" altLang="en-US" sz="2000" b="1" dirty="0" smtClean="0"/>
              <a:t> 등록기관 </a:t>
            </a:r>
            <a:r>
              <a:rPr lang="en-US" altLang="ko-KR" sz="2000" b="1" dirty="0" smtClean="0"/>
              <a:t>1</a:t>
            </a:r>
            <a:r>
              <a:rPr lang="ko-KR" altLang="en-US" sz="2000" b="1" dirty="0" smtClean="0"/>
              <a:t>개소에서 </a:t>
            </a:r>
            <a:r>
              <a:rPr lang="en-US" altLang="ko-KR" sz="2000" b="1" dirty="0" smtClean="0"/>
              <a:t>2</a:t>
            </a:r>
            <a:r>
              <a:rPr lang="ko-KR" altLang="en-US" sz="2000" b="1" dirty="0" smtClean="0"/>
              <a:t>개소 증가로 지역 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en-US" altLang="ko-KR" sz="2000" b="1" dirty="0"/>
              <a:t> </a:t>
            </a:r>
            <a:r>
              <a:rPr lang="en-US" altLang="ko-KR" sz="2000" b="1" dirty="0" smtClean="0"/>
              <a:t>  </a:t>
            </a:r>
            <a:r>
              <a:rPr lang="ko-KR" altLang="en-US" sz="2000" b="1" dirty="0" smtClean="0"/>
              <a:t>형평성 제고를 통한 이용 편의성 도모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 smtClean="0"/>
              <a:t>  - </a:t>
            </a:r>
            <a:r>
              <a:rPr lang="ko-KR" altLang="en-US" sz="2000" dirty="0" smtClean="0"/>
              <a:t>다수의 </a:t>
            </a:r>
            <a:r>
              <a:rPr lang="ko-KR" altLang="en-US" sz="2000" dirty="0" err="1" smtClean="0"/>
              <a:t>상담사</a:t>
            </a:r>
            <a:r>
              <a:rPr lang="ko-KR" altLang="en-US" sz="2000" dirty="0" smtClean="0"/>
              <a:t> 확보를 통한 경로당 등 교육 홍보 활성화</a:t>
            </a:r>
            <a:endParaRPr lang="ko-KR" altLang="en-US" sz="2000" dirty="0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flipV="1">
            <a:off x="107504" y="300769"/>
            <a:ext cx="5181616" cy="449245"/>
          </a:xfrm>
          <a:custGeom>
            <a:avLst/>
            <a:gdLst>
              <a:gd name="T0" fmla="*/ 1494 w 2828"/>
              <a:gd name="T1" fmla="*/ 0 h 274"/>
              <a:gd name="T2" fmla="*/ 2828 w 2828"/>
              <a:gd name="T3" fmla="*/ 0 h 274"/>
              <a:gd name="T4" fmla="*/ 2828 w 2828"/>
              <a:gd name="T5" fmla="*/ 0 h 274"/>
              <a:gd name="T6" fmla="*/ 2824 w 2828"/>
              <a:gd name="T7" fmla="*/ 0 h 274"/>
              <a:gd name="T8" fmla="*/ 2814 w 2828"/>
              <a:gd name="T9" fmla="*/ 6 h 274"/>
              <a:gd name="T10" fmla="*/ 2798 w 2828"/>
              <a:gd name="T11" fmla="*/ 16 h 274"/>
              <a:gd name="T12" fmla="*/ 2776 w 2828"/>
              <a:gd name="T13" fmla="*/ 32 h 274"/>
              <a:gd name="T14" fmla="*/ 2752 w 2828"/>
              <a:gd name="T15" fmla="*/ 58 h 274"/>
              <a:gd name="T16" fmla="*/ 2740 w 2828"/>
              <a:gd name="T17" fmla="*/ 74 h 274"/>
              <a:gd name="T18" fmla="*/ 2726 w 2828"/>
              <a:gd name="T19" fmla="*/ 92 h 274"/>
              <a:gd name="T20" fmla="*/ 2712 w 2828"/>
              <a:gd name="T21" fmla="*/ 114 h 274"/>
              <a:gd name="T22" fmla="*/ 2698 w 2828"/>
              <a:gd name="T23" fmla="*/ 140 h 274"/>
              <a:gd name="T24" fmla="*/ 2682 w 2828"/>
              <a:gd name="T25" fmla="*/ 168 h 274"/>
              <a:gd name="T26" fmla="*/ 2668 w 2828"/>
              <a:gd name="T27" fmla="*/ 200 h 274"/>
              <a:gd name="T28" fmla="*/ 2668 w 2828"/>
              <a:gd name="T29" fmla="*/ 200 h 274"/>
              <a:gd name="T30" fmla="*/ 2656 w 2828"/>
              <a:gd name="T31" fmla="*/ 224 h 274"/>
              <a:gd name="T32" fmla="*/ 2642 w 2828"/>
              <a:gd name="T33" fmla="*/ 242 h 274"/>
              <a:gd name="T34" fmla="*/ 2628 w 2828"/>
              <a:gd name="T35" fmla="*/ 256 h 274"/>
              <a:gd name="T36" fmla="*/ 2612 w 2828"/>
              <a:gd name="T37" fmla="*/ 264 h 274"/>
              <a:gd name="T38" fmla="*/ 2596 w 2828"/>
              <a:gd name="T39" fmla="*/ 270 h 274"/>
              <a:gd name="T40" fmla="*/ 2580 w 2828"/>
              <a:gd name="T41" fmla="*/ 272 h 274"/>
              <a:gd name="T42" fmla="*/ 2550 w 2828"/>
              <a:gd name="T43" fmla="*/ 274 h 274"/>
              <a:gd name="T44" fmla="*/ 1468 w 2828"/>
              <a:gd name="T45" fmla="*/ 274 h 274"/>
              <a:gd name="T46" fmla="*/ 1360 w 2828"/>
              <a:gd name="T47" fmla="*/ 274 h 274"/>
              <a:gd name="T48" fmla="*/ 276 w 2828"/>
              <a:gd name="T49" fmla="*/ 274 h 274"/>
              <a:gd name="T50" fmla="*/ 276 w 2828"/>
              <a:gd name="T51" fmla="*/ 274 h 274"/>
              <a:gd name="T52" fmla="*/ 246 w 2828"/>
              <a:gd name="T53" fmla="*/ 272 h 274"/>
              <a:gd name="T54" fmla="*/ 230 w 2828"/>
              <a:gd name="T55" fmla="*/ 270 h 274"/>
              <a:gd name="T56" fmla="*/ 214 w 2828"/>
              <a:gd name="T57" fmla="*/ 264 h 274"/>
              <a:gd name="T58" fmla="*/ 198 w 2828"/>
              <a:gd name="T59" fmla="*/ 256 h 274"/>
              <a:gd name="T60" fmla="*/ 184 w 2828"/>
              <a:gd name="T61" fmla="*/ 242 h 274"/>
              <a:gd name="T62" fmla="*/ 170 w 2828"/>
              <a:gd name="T63" fmla="*/ 224 h 274"/>
              <a:gd name="T64" fmla="*/ 158 w 2828"/>
              <a:gd name="T65" fmla="*/ 200 h 274"/>
              <a:gd name="T66" fmla="*/ 158 w 2828"/>
              <a:gd name="T67" fmla="*/ 200 h 274"/>
              <a:gd name="T68" fmla="*/ 144 w 2828"/>
              <a:gd name="T69" fmla="*/ 168 h 274"/>
              <a:gd name="T70" fmla="*/ 128 w 2828"/>
              <a:gd name="T71" fmla="*/ 140 h 274"/>
              <a:gd name="T72" fmla="*/ 114 w 2828"/>
              <a:gd name="T73" fmla="*/ 114 h 274"/>
              <a:gd name="T74" fmla="*/ 100 w 2828"/>
              <a:gd name="T75" fmla="*/ 92 h 274"/>
              <a:gd name="T76" fmla="*/ 86 w 2828"/>
              <a:gd name="T77" fmla="*/ 74 h 274"/>
              <a:gd name="T78" fmla="*/ 74 w 2828"/>
              <a:gd name="T79" fmla="*/ 58 h 274"/>
              <a:gd name="T80" fmla="*/ 50 w 2828"/>
              <a:gd name="T81" fmla="*/ 32 h 274"/>
              <a:gd name="T82" fmla="*/ 30 w 2828"/>
              <a:gd name="T83" fmla="*/ 16 h 274"/>
              <a:gd name="T84" fmla="*/ 14 w 2828"/>
              <a:gd name="T85" fmla="*/ 6 h 274"/>
              <a:gd name="T86" fmla="*/ 2 w 2828"/>
              <a:gd name="T87" fmla="*/ 0 h 274"/>
              <a:gd name="T88" fmla="*/ 0 w 2828"/>
              <a:gd name="T89" fmla="*/ 0 h 274"/>
              <a:gd name="T90" fmla="*/ 1332 w 2828"/>
              <a:gd name="T91" fmla="*/ 0 h 274"/>
              <a:gd name="T92" fmla="*/ 1494 w 2828"/>
              <a:gd name="T93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28" h="274">
                <a:moveTo>
                  <a:pt x="1494" y="0"/>
                </a:moveTo>
                <a:lnTo>
                  <a:pt x="2828" y="0"/>
                </a:lnTo>
                <a:lnTo>
                  <a:pt x="2828" y="0"/>
                </a:lnTo>
                <a:lnTo>
                  <a:pt x="2824" y="0"/>
                </a:lnTo>
                <a:lnTo>
                  <a:pt x="2814" y="6"/>
                </a:lnTo>
                <a:lnTo>
                  <a:pt x="2798" y="16"/>
                </a:lnTo>
                <a:lnTo>
                  <a:pt x="2776" y="32"/>
                </a:lnTo>
                <a:lnTo>
                  <a:pt x="2752" y="58"/>
                </a:lnTo>
                <a:lnTo>
                  <a:pt x="2740" y="74"/>
                </a:lnTo>
                <a:lnTo>
                  <a:pt x="2726" y="92"/>
                </a:lnTo>
                <a:lnTo>
                  <a:pt x="2712" y="114"/>
                </a:lnTo>
                <a:lnTo>
                  <a:pt x="2698" y="140"/>
                </a:lnTo>
                <a:lnTo>
                  <a:pt x="2682" y="168"/>
                </a:lnTo>
                <a:lnTo>
                  <a:pt x="2668" y="200"/>
                </a:lnTo>
                <a:lnTo>
                  <a:pt x="2668" y="200"/>
                </a:lnTo>
                <a:lnTo>
                  <a:pt x="2656" y="224"/>
                </a:lnTo>
                <a:lnTo>
                  <a:pt x="2642" y="242"/>
                </a:lnTo>
                <a:lnTo>
                  <a:pt x="2628" y="256"/>
                </a:lnTo>
                <a:lnTo>
                  <a:pt x="2612" y="264"/>
                </a:lnTo>
                <a:lnTo>
                  <a:pt x="2596" y="270"/>
                </a:lnTo>
                <a:lnTo>
                  <a:pt x="2580" y="272"/>
                </a:lnTo>
                <a:lnTo>
                  <a:pt x="2550" y="274"/>
                </a:lnTo>
                <a:lnTo>
                  <a:pt x="1468" y="274"/>
                </a:lnTo>
                <a:lnTo>
                  <a:pt x="1360" y="274"/>
                </a:lnTo>
                <a:lnTo>
                  <a:pt x="276" y="274"/>
                </a:lnTo>
                <a:lnTo>
                  <a:pt x="276" y="274"/>
                </a:lnTo>
                <a:lnTo>
                  <a:pt x="246" y="272"/>
                </a:lnTo>
                <a:lnTo>
                  <a:pt x="230" y="270"/>
                </a:lnTo>
                <a:lnTo>
                  <a:pt x="214" y="264"/>
                </a:lnTo>
                <a:lnTo>
                  <a:pt x="198" y="256"/>
                </a:lnTo>
                <a:lnTo>
                  <a:pt x="184" y="242"/>
                </a:lnTo>
                <a:lnTo>
                  <a:pt x="170" y="224"/>
                </a:lnTo>
                <a:lnTo>
                  <a:pt x="158" y="200"/>
                </a:lnTo>
                <a:lnTo>
                  <a:pt x="158" y="200"/>
                </a:lnTo>
                <a:lnTo>
                  <a:pt x="144" y="168"/>
                </a:lnTo>
                <a:lnTo>
                  <a:pt x="128" y="140"/>
                </a:lnTo>
                <a:lnTo>
                  <a:pt x="114" y="114"/>
                </a:lnTo>
                <a:lnTo>
                  <a:pt x="100" y="92"/>
                </a:lnTo>
                <a:lnTo>
                  <a:pt x="86" y="74"/>
                </a:lnTo>
                <a:lnTo>
                  <a:pt x="74" y="58"/>
                </a:lnTo>
                <a:lnTo>
                  <a:pt x="50" y="32"/>
                </a:lnTo>
                <a:lnTo>
                  <a:pt x="30" y="16"/>
                </a:lnTo>
                <a:lnTo>
                  <a:pt x="14" y="6"/>
                </a:lnTo>
                <a:lnTo>
                  <a:pt x="2" y="0"/>
                </a:lnTo>
                <a:lnTo>
                  <a:pt x="0" y="0"/>
                </a:lnTo>
                <a:lnTo>
                  <a:pt x="1332" y="0"/>
                </a:lnTo>
                <a:lnTo>
                  <a:pt x="1494" y="0"/>
                </a:lnTo>
                <a:close/>
              </a:path>
            </a:pathLst>
          </a:custGeom>
          <a:pattFill prst="dkUpDiag">
            <a:fgClr>
              <a:srgbClr val="00AEC0"/>
            </a:fgClr>
            <a:bgClr>
              <a:srgbClr val="0093A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/>
            <a:endParaRPr lang="ko-KR" altLang="en-US" sz="16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3528" y="266998"/>
            <a:ext cx="4444286" cy="498598"/>
          </a:xfrm>
          <a:prstGeom prst="rect">
            <a:avLst/>
          </a:prstGeom>
          <a:effectLst/>
        </p:spPr>
        <p:txBody>
          <a:bodyPr wrap="square" lIns="128016" tIns="64008" rIns="128016" bIns="64008">
            <a:spAutoFit/>
          </a:bodyPr>
          <a:lstStyle/>
          <a:p>
            <a:pPr algn="ctr" latinLnBrk="0"/>
            <a:r>
              <a:rPr kumimoji="0" lang="ko-KR" altLang="en-US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주요 사업추진 성과 </a:t>
            </a:r>
            <a:r>
              <a:rPr kumimoji="0" lang="en-US" altLang="ko-KR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ea typeface="+mn-ea"/>
              </a:rPr>
              <a:t>3</a:t>
            </a:r>
            <a:endParaRPr kumimoji="0" lang="ko-KR" altLang="en-US" sz="2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09868" y="2859782"/>
            <a:ext cx="8454620" cy="1800200"/>
          </a:xfrm>
          <a:prstGeom prst="rect">
            <a:avLst/>
          </a:prstGeom>
        </p:spPr>
        <p:txBody>
          <a:bodyPr vert="horz" anchor="ctr">
            <a:normAutofit fontScale="82500" lnSpcReduction="100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altLang="ko-KR" sz="2000" dirty="0" smtClean="0"/>
              <a:t>6</a:t>
            </a:r>
            <a:r>
              <a:rPr lang="en-US" altLang="ko-KR" sz="2000" b="1" dirty="0" smtClean="0"/>
              <a:t>. </a:t>
            </a:r>
            <a:r>
              <a:rPr lang="ko-KR" altLang="en-US" sz="2000" dirty="0" smtClean="0"/>
              <a:t>평택시 암환자를 위한 연속적인 </a:t>
            </a:r>
            <a:r>
              <a:rPr lang="en-US" altLang="ko-KR" sz="2000" dirty="0" smtClean="0"/>
              <a:t>One-Stop</a:t>
            </a:r>
            <a:r>
              <a:rPr lang="ko-KR" altLang="en-US" sz="2000" dirty="0" smtClean="0"/>
              <a:t>서비스 지원체계 확립</a:t>
            </a:r>
            <a:r>
              <a:rPr lang="en-US" altLang="ko-KR" sz="2000" b="0" dirty="0" smtClean="0"/>
              <a:t/>
            </a:r>
            <a:br>
              <a:rPr lang="en-US" altLang="ko-KR" sz="2000" b="0" dirty="0" smtClean="0"/>
            </a:br>
            <a:r>
              <a:rPr lang="en-US" altLang="ko-KR" sz="2000" b="0" dirty="0" smtClean="0"/>
              <a:t>  - </a:t>
            </a:r>
            <a:r>
              <a:rPr lang="ko-KR" altLang="en-US" sz="2000" b="0" dirty="0" smtClean="0"/>
              <a:t>암 조기발견 ☞</a:t>
            </a:r>
            <a:r>
              <a:rPr lang="en-US" altLang="ko-KR" sz="2000" b="0" dirty="0"/>
              <a:t> </a:t>
            </a:r>
            <a:r>
              <a:rPr lang="ko-KR" altLang="en-US" sz="2000" b="0" dirty="0" smtClean="0"/>
              <a:t>암환자 의료비지원 </a:t>
            </a:r>
            <a:endParaRPr lang="en-US" altLang="ko-KR" sz="2000" b="0" dirty="0" smtClean="0"/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altLang="ko-KR" sz="2000" b="0" dirty="0"/>
              <a:t> </a:t>
            </a:r>
            <a:r>
              <a:rPr lang="en-US" altLang="ko-KR" sz="2000" b="0" dirty="0" smtClean="0"/>
              <a:t> </a:t>
            </a:r>
            <a:r>
              <a:rPr lang="ko-KR" altLang="en-US" sz="2000" b="0" dirty="0" smtClean="0"/>
              <a:t>☞ 재가 암환자 관리</a:t>
            </a:r>
            <a:r>
              <a:rPr lang="en-US" altLang="ko-KR" sz="2000" b="0" dirty="0" smtClean="0"/>
              <a:t>(</a:t>
            </a:r>
            <a:r>
              <a:rPr lang="ko-KR" altLang="en-US" sz="2000" b="0" dirty="0" smtClean="0"/>
              <a:t>가사 간병 서비스</a:t>
            </a:r>
            <a:r>
              <a:rPr lang="en-US" altLang="ko-KR" sz="2000" b="0" dirty="0" smtClean="0"/>
              <a:t>, </a:t>
            </a:r>
            <a:r>
              <a:rPr lang="ko-KR" altLang="en-US" sz="2000" b="0" dirty="0" smtClean="0"/>
              <a:t>가정간호비용 및 물품지원</a:t>
            </a:r>
            <a:r>
              <a:rPr lang="en-US" altLang="ko-KR" sz="2000" b="0" dirty="0" smtClean="0"/>
              <a:t>,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altLang="ko-KR" sz="2000" b="0" dirty="0"/>
              <a:t> </a:t>
            </a:r>
            <a:r>
              <a:rPr lang="en-US" altLang="ko-KR" sz="2000" b="0" dirty="0" smtClean="0"/>
              <a:t>     </a:t>
            </a:r>
            <a:r>
              <a:rPr lang="ko-KR" altLang="en-US" sz="2000" b="0" dirty="0" smtClean="0"/>
              <a:t>프로그램 운영</a:t>
            </a:r>
            <a:r>
              <a:rPr lang="en-US" altLang="ko-KR" sz="2000" b="0" dirty="0" smtClean="0"/>
              <a:t>, </a:t>
            </a:r>
            <a:r>
              <a:rPr lang="ko-KR" altLang="en-US" sz="2000" b="0" dirty="0" smtClean="0"/>
              <a:t>호스피스 전문기관 연계</a:t>
            </a:r>
            <a:r>
              <a:rPr lang="en-US" altLang="ko-KR" sz="2000" b="0" dirty="0" smtClean="0"/>
              <a:t>, </a:t>
            </a:r>
            <a:r>
              <a:rPr lang="ko-KR" altLang="en-US" sz="2000" b="0" dirty="0" smtClean="0"/>
              <a:t>영적 심리사회적 영역의 호스피스 제공</a:t>
            </a:r>
            <a:r>
              <a:rPr lang="en-US" altLang="ko-KR" sz="2000" b="0" dirty="0" smtClean="0"/>
              <a:t>) </a:t>
            </a:r>
            <a:endParaRPr lang="ko-KR" alt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956241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사업추진 강점</a:t>
            </a:r>
            <a:r>
              <a:rPr lang="en-US" altLang="ko-KR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1</a:t>
            </a:r>
            <a:endParaRPr lang="ko-KR" altLang="en-US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765048" y="1352550"/>
            <a:ext cx="8153400" cy="337185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dirty="0" smtClean="0"/>
          </a:p>
        </p:txBody>
      </p:sp>
      <p:sp>
        <p:nvSpPr>
          <p:cNvPr id="7" name="내용 개체 틀 2"/>
          <p:cNvSpPr>
            <a:spLocks noGrp="1"/>
          </p:cNvSpPr>
          <p:nvPr>
            <p:ph sz="quarter" idx="1"/>
          </p:nvPr>
        </p:nvSpPr>
        <p:spPr>
          <a:xfrm>
            <a:off x="607033" y="3483750"/>
            <a:ext cx="3311280" cy="1659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b="1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단체장의 적극적인 </a:t>
            </a:r>
            <a:endParaRPr lang="en-US" altLang="ko-KR" b="1" dirty="0" smtClean="0">
              <a:solidFill>
                <a:srgbClr val="4F81BD"/>
              </a:solidFill>
              <a:latin typeface="HY동녘B" pitchFamily="18" charset="-127"/>
              <a:ea typeface="HY동녘B" pitchFamily="18" charset="-127"/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관심과 참여</a:t>
            </a:r>
            <a:endParaRPr lang="ko-KR" altLang="en-US" dirty="0"/>
          </a:p>
        </p:txBody>
      </p:sp>
      <p:pic>
        <p:nvPicPr>
          <p:cNvPr id="6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5486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45654"/>
            <a:ext cx="1968147" cy="22358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234176"/>
            <a:ext cx="5296551" cy="334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8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사업추진 강점 </a:t>
            </a:r>
            <a:r>
              <a:rPr lang="en-US" altLang="ko-KR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2-1</a:t>
            </a:r>
            <a:endParaRPr lang="ko-KR" altLang="en-US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765048" y="1352550"/>
            <a:ext cx="8153400" cy="337185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dirty="0" smtClean="0"/>
          </a:p>
        </p:txBody>
      </p:sp>
      <p:pic>
        <p:nvPicPr>
          <p:cNvPr id="6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5486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내용 개체 틀 2"/>
          <p:cNvSpPr txBox="1">
            <a:spLocks/>
          </p:cNvSpPr>
          <p:nvPr/>
        </p:nvSpPr>
        <p:spPr>
          <a:xfrm>
            <a:off x="607033" y="3483750"/>
            <a:ext cx="3014864" cy="74418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/>
              <a:buNone/>
            </a:pPr>
            <a:r>
              <a:rPr lang="ko-KR" altLang="en-US" b="1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준비된 </a:t>
            </a:r>
            <a:r>
              <a:rPr lang="ko-KR" altLang="en-US" b="1" dirty="0" err="1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수탁기관</a:t>
            </a:r>
            <a:endParaRPr lang="en-US" altLang="ko-KR" b="1" dirty="0" smtClean="0">
              <a:solidFill>
                <a:srgbClr val="4F81BD"/>
              </a:solidFill>
              <a:latin typeface="HY동녘B" pitchFamily="18" charset="-127"/>
              <a:ea typeface="HY동녘B" pitchFamily="18" charset="-127"/>
            </a:endParaRPr>
          </a:p>
          <a:p>
            <a:pPr marL="0" indent="0" algn="ctr" fontAlgn="auto">
              <a:spcAft>
                <a:spcPts val="0"/>
              </a:spcAft>
              <a:buFont typeface="Wingdings"/>
              <a:buNone/>
            </a:pPr>
            <a:r>
              <a:rPr lang="ko-KR" altLang="en-US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평택호스피스</a:t>
            </a:r>
            <a:endParaRPr lang="ko-KR" altLang="en-US" b="0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" y="1298346"/>
            <a:ext cx="2561968" cy="1921476"/>
          </a:xfrm>
          <a:prstGeom prst="rect">
            <a:avLst/>
          </a:prstGeom>
        </p:spPr>
      </p:pic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477884"/>
              </p:ext>
            </p:extLst>
          </p:nvPr>
        </p:nvGraphicFramePr>
        <p:xfrm>
          <a:off x="3563888" y="1357886"/>
          <a:ext cx="535456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4560">
                  <a:extLst>
                    <a:ext uri="{9D8B030D-6E8A-4147-A177-3AD203B41FA5}">
                      <a16:colId xmlns:a16="http://schemas.microsoft.com/office/drawing/2014/main" val="2502796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- </a:t>
                      </a:r>
                      <a:r>
                        <a:rPr lang="ko-KR" altLang="en-US" dirty="0" smtClean="0"/>
                        <a:t>비영리민간단체</a:t>
                      </a:r>
                      <a:r>
                        <a:rPr lang="en-US" altLang="ko-KR" baseline="0" dirty="0" smtClean="0"/>
                        <a:t>   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9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dirty="0" smtClean="0"/>
                        <a:t>- 2001.9.22.</a:t>
                      </a:r>
                      <a:r>
                        <a:rPr lang="ko-KR" altLang="en-US" dirty="0" smtClean="0"/>
                        <a:t>창립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호스피스자원봉사자교육 </a:t>
                      </a:r>
                      <a:r>
                        <a:rPr lang="en-US" altLang="ko-KR" dirty="0" smtClean="0"/>
                        <a:t>(70</a:t>
                      </a:r>
                      <a:r>
                        <a:rPr lang="ko-KR" altLang="en-US" dirty="0" smtClean="0"/>
                        <a:t>명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dirty="0" smtClean="0"/>
                        <a:t>                      </a:t>
                      </a:r>
                      <a:r>
                        <a:rPr lang="ko-KR" altLang="en-US" dirty="0" smtClean="0"/>
                        <a:t>사랑의 </a:t>
                      </a:r>
                      <a:r>
                        <a:rPr lang="ko-KR" altLang="en-US" dirty="0" err="1" smtClean="0"/>
                        <a:t>일일여행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57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- 2002</a:t>
                      </a:r>
                      <a:r>
                        <a:rPr lang="ko-KR" altLang="en-US" dirty="0" smtClean="0"/>
                        <a:t>년 </a:t>
                      </a:r>
                      <a:r>
                        <a:rPr lang="ko-KR" altLang="en-US" dirty="0" err="1" smtClean="0"/>
                        <a:t>암환우</a:t>
                      </a:r>
                      <a:r>
                        <a:rPr lang="ko-KR" altLang="en-US" dirty="0" smtClean="0"/>
                        <a:t> 가족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봉사자 초청 가족의 밤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61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- 2015</a:t>
                      </a:r>
                      <a:r>
                        <a:rPr lang="ko-KR" altLang="en-US" dirty="0" smtClean="0"/>
                        <a:t>년 </a:t>
                      </a: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박</a:t>
                      </a:r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일 </a:t>
                      </a:r>
                      <a:r>
                        <a:rPr lang="ko-KR" altLang="en-US" dirty="0" err="1" smtClean="0"/>
                        <a:t>암환우</a:t>
                      </a:r>
                      <a:r>
                        <a:rPr lang="ko-KR" altLang="en-US" dirty="0" smtClean="0"/>
                        <a:t> 및 가족 </a:t>
                      </a:r>
                      <a:r>
                        <a:rPr lang="ko-KR" altLang="en-US" dirty="0" err="1" smtClean="0"/>
                        <a:t>힐링캠프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61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- 2017</a:t>
                      </a:r>
                      <a:r>
                        <a:rPr lang="ko-KR" altLang="en-US" dirty="0" smtClean="0"/>
                        <a:t>년 </a:t>
                      </a:r>
                      <a:r>
                        <a:rPr lang="ko-KR" altLang="en-US" dirty="0" err="1" smtClean="0"/>
                        <a:t>웰다잉</a:t>
                      </a:r>
                      <a:r>
                        <a:rPr lang="ko-KR" altLang="en-US" dirty="0" smtClean="0"/>
                        <a:t> 포럼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3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- 2018</a:t>
                      </a:r>
                      <a:r>
                        <a:rPr lang="ko-KR" altLang="en-US" dirty="0" smtClean="0"/>
                        <a:t>년 평택시 민간경상보조사업 실시</a:t>
                      </a:r>
                      <a:endParaRPr lang="en-US" altLang="ko-KR" dirty="0" smtClean="0"/>
                    </a:p>
                    <a:p>
                      <a:pPr latinLnBrk="1"/>
                      <a:r>
                        <a:rPr lang="en-US" altLang="ko-KR" dirty="0" smtClean="0"/>
                        <a:t> </a:t>
                      </a:r>
                      <a:r>
                        <a:rPr lang="ko-KR" altLang="en-US" dirty="0" smtClean="0"/>
                        <a:t>상실감치유와 </a:t>
                      </a:r>
                      <a:r>
                        <a:rPr lang="ko-KR" altLang="en-US" dirty="0" err="1" smtClean="0"/>
                        <a:t>자존감</a:t>
                      </a:r>
                      <a:r>
                        <a:rPr lang="ko-KR" altLang="en-US" dirty="0" smtClean="0"/>
                        <a:t> 회복을 위한 재활프로그램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50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362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09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사업추진 강점 </a:t>
            </a:r>
            <a:r>
              <a:rPr lang="en-US" altLang="ko-KR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2-2</a:t>
            </a:r>
            <a:endParaRPr lang="ko-KR" altLang="en-US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765048" y="1352550"/>
            <a:ext cx="8153400" cy="337185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dirty="0" smtClean="0"/>
          </a:p>
        </p:txBody>
      </p:sp>
      <p:pic>
        <p:nvPicPr>
          <p:cNvPr id="6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5486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내용 개체 틀 2"/>
          <p:cNvSpPr txBox="1">
            <a:spLocks/>
          </p:cNvSpPr>
          <p:nvPr/>
        </p:nvSpPr>
        <p:spPr>
          <a:xfrm>
            <a:off x="395536" y="3491315"/>
            <a:ext cx="3014864" cy="74418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/>
              <a:buNone/>
            </a:pPr>
            <a:r>
              <a:rPr lang="ko-KR" altLang="en-US" b="1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준비된 </a:t>
            </a:r>
            <a:r>
              <a:rPr lang="ko-KR" altLang="en-US" b="1" dirty="0" err="1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수탁기관</a:t>
            </a:r>
            <a:endParaRPr lang="en-US" altLang="ko-KR" b="1" dirty="0" smtClean="0">
              <a:solidFill>
                <a:srgbClr val="4F81BD"/>
              </a:solidFill>
              <a:latin typeface="HY동녘B" pitchFamily="18" charset="-127"/>
              <a:ea typeface="HY동녘B" pitchFamily="18" charset="-127"/>
            </a:endParaRPr>
          </a:p>
          <a:p>
            <a:pPr marL="0" indent="0" algn="ctr" fontAlgn="auto">
              <a:spcAft>
                <a:spcPts val="0"/>
              </a:spcAft>
              <a:buFont typeface="Wingdings"/>
              <a:buNone/>
            </a:pPr>
            <a:r>
              <a:rPr lang="ko-KR" altLang="en-US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평택호스피스</a:t>
            </a:r>
            <a:endParaRPr lang="ko-KR" altLang="en-US" b="0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734034"/>
              </p:ext>
            </p:extLst>
          </p:nvPr>
        </p:nvGraphicFramePr>
        <p:xfrm>
          <a:off x="3563888" y="1357887"/>
          <a:ext cx="5354560" cy="3114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4560">
                  <a:extLst>
                    <a:ext uri="{9D8B030D-6E8A-4147-A177-3AD203B41FA5}">
                      <a16:colId xmlns:a16="http://schemas.microsoft.com/office/drawing/2014/main" val="2502796809"/>
                    </a:ext>
                  </a:extLst>
                </a:gridCol>
              </a:tblGrid>
              <a:tr h="697124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dirty="0" smtClean="0"/>
                        <a:t>굿모닝병원내 소속을 두어</a:t>
                      </a:r>
                      <a:r>
                        <a:rPr lang="ko-KR" altLang="en-US" baseline="0" dirty="0" smtClean="0"/>
                        <a:t> 호스피스 환자에게</a:t>
                      </a:r>
                      <a:endParaRPr lang="en-US" altLang="ko-KR" baseline="0" dirty="0" smtClean="0"/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baseline="0" dirty="0" smtClean="0"/>
                        <a:t>   </a:t>
                      </a:r>
                      <a:r>
                        <a:rPr lang="ko-KR" altLang="en-US" baseline="0" dirty="0" smtClean="0"/>
                        <a:t>영적 심리사회적 영역의 호스피스 제공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90646"/>
                  </a:ext>
                </a:extLst>
              </a:tr>
              <a:tr h="813181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ko-KR" baseline="0" dirty="0" smtClean="0"/>
                        <a:t>19</a:t>
                      </a:r>
                      <a:r>
                        <a:rPr lang="ko-KR" altLang="en-US" baseline="0" dirty="0" smtClean="0"/>
                        <a:t>년간 배출해온 호스피스 자원봉사자 보유</a:t>
                      </a:r>
                      <a:endParaRPr lang="en-US" altLang="ko-KR" baseline="0" dirty="0" smtClean="0"/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baseline="0" dirty="0" smtClean="0"/>
                        <a:t>    (</a:t>
                      </a:r>
                      <a:r>
                        <a:rPr lang="ko-KR" altLang="en-US" baseline="0" dirty="0" smtClean="0"/>
                        <a:t>무료 가사 간병 서비스 제공</a:t>
                      </a:r>
                      <a:r>
                        <a:rPr lang="en-US" altLang="ko-KR" baseline="0" dirty="0" smtClean="0"/>
                        <a:t>, </a:t>
                      </a:r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baseline="0" dirty="0" smtClean="0"/>
                        <a:t>     </a:t>
                      </a:r>
                      <a:r>
                        <a:rPr lang="ko-KR" altLang="en-US" baseline="0" dirty="0" err="1" smtClean="0"/>
                        <a:t>사전연명의료의향서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ko-KR" altLang="en-US" baseline="0" dirty="0" err="1" smtClean="0"/>
                        <a:t>상담사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en-US" altLang="ko-KR" baseline="0" dirty="0" smtClean="0"/>
                        <a:t>20</a:t>
                      </a:r>
                      <a:r>
                        <a:rPr lang="ko-KR" altLang="en-US" baseline="0" dirty="0" smtClean="0"/>
                        <a:t>명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579324"/>
                  </a:ext>
                </a:extLst>
              </a:tr>
              <a:tr h="569227"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ko-KR" altLang="en-US" dirty="0" smtClean="0"/>
                        <a:t>교통이 편리</a:t>
                      </a:r>
                      <a:endParaRPr lang="en-US" altLang="ko-KR" dirty="0" smtClean="0"/>
                    </a:p>
                    <a:p>
                      <a:pPr marL="0" indent="0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dirty="0" smtClean="0"/>
                        <a:t>   (</a:t>
                      </a:r>
                      <a:r>
                        <a:rPr lang="ko-KR" altLang="en-US" dirty="0" smtClean="0"/>
                        <a:t>시청 서문 앞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평택보건소와 인접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617025"/>
                  </a:ext>
                </a:extLst>
              </a:tr>
              <a:tr h="862524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dirty="0" smtClean="0"/>
                        <a:t>- </a:t>
                      </a:r>
                      <a:r>
                        <a:rPr lang="ko-KR" altLang="en-US" dirty="0" smtClean="0"/>
                        <a:t>대표자의 높은 대외 신뢰 및 인지도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503940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" y="1567186"/>
            <a:ext cx="2553225" cy="149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4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사업추진 강점 </a:t>
            </a:r>
            <a:r>
              <a:rPr lang="en-US" altLang="ko-KR" dirty="0" smtClean="0">
                <a:solidFill>
                  <a:srgbClr val="0070C0"/>
                </a:solidFill>
                <a:latin typeface="HY목각파임B" pitchFamily="18" charset="-127"/>
                <a:ea typeface="HY목각파임B" pitchFamily="18" charset="-127"/>
              </a:rPr>
              <a:t>3</a:t>
            </a:r>
            <a:endParaRPr lang="ko-KR" altLang="en-US" dirty="0">
              <a:solidFill>
                <a:srgbClr val="0070C0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765048" y="1352550"/>
            <a:ext cx="8153400" cy="337185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dirty="0" smtClean="0"/>
          </a:p>
        </p:txBody>
      </p:sp>
      <p:pic>
        <p:nvPicPr>
          <p:cNvPr id="6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5486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내용 개체 틀 2"/>
          <p:cNvSpPr txBox="1">
            <a:spLocks/>
          </p:cNvSpPr>
          <p:nvPr/>
        </p:nvSpPr>
        <p:spPr>
          <a:xfrm>
            <a:off x="5004048" y="1232984"/>
            <a:ext cx="3844759" cy="3210974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ko-KR" altLang="en-US" sz="2400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지역 언</a:t>
            </a:r>
            <a:r>
              <a:rPr lang="ko-KR" altLang="en-US" sz="2400" b="1" dirty="0" smtClean="0">
                <a:solidFill>
                  <a:srgbClr val="4F81BD"/>
                </a:solidFill>
                <a:latin typeface="HY동녘B" pitchFamily="18" charset="-127"/>
                <a:ea typeface="HY동녘B" pitchFamily="18" charset="-127"/>
              </a:rPr>
              <a:t>론의 높은 관심</a:t>
            </a:r>
            <a:endParaRPr lang="en-US" altLang="ko-KR" sz="2400" b="1" dirty="0" smtClean="0">
              <a:solidFill>
                <a:srgbClr val="4F81BD"/>
              </a:solidFill>
              <a:latin typeface="HY동녘B" pitchFamily="18" charset="-127"/>
              <a:ea typeface="HY동녘B" pitchFamily="18" charset="-127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en-US" altLang="ko-KR" sz="1800" dirty="0" smtClean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ko-KR" sz="1800" dirty="0" smtClean="0"/>
              <a:t>- 2019.9.26</a:t>
            </a:r>
            <a:r>
              <a:rPr lang="en-US" altLang="ko-KR" sz="1800" dirty="0"/>
              <a:t>. </a:t>
            </a:r>
            <a:r>
              <a:rPr lang="ko-KR" altLang="en-US" sz="1800" dirty="0" smtClean="0"/>
              <a:t>평택시기자단 협약</a:t>
            </a:r>
            <a:endParaRPr lang="en-US" altLang="ko-KR" sz="1800" dirty="0" smtClean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ko-KR" sz="1800" dirty="0" smtClean="0"/>
              <a:t>  (</a:t>
            </a:r>
            <a:r>
              <a:rPr lang="ko-KR" altLang="en-US" sz="1800" dirty="0" smtClean="0"/>
              <a:t>보건소</a:t>
            </a:r>
            <a:r>
              <a:rPr lang="en-US" altLang="ko-KR" sz="1800" dirty="0"/>
              <a:t> </a:t>
            </a:r>
            <a:r>
              <a:rPr lang="en-US" altLang="ko-KR" sz="1800" dirty="0" smtClean="0"/>
              <a:t>vs </a:t>
            </a:r>
            <a:r>
              <a:rPr lang="ko-KR" altLang="en-US" sz="1800" dirty="0" smtClean="0"/>
              <a:t>평택호스피스 </a:t>
            </a:r>
            <a:r>
              <a:rPr lang="en-US" altLang="ko-KR" sz="1800" dirty="0" smtClean="0"/>
              <a:t>vs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</a:t>
            </a:r>
            <a:r>
              <a:rPr lang="ko-KR" altLang="en-US" sz="1800" dirty="0" smtClean="0"/>
              <a:t>평택시기자단</a:t>
            </a:r>
            <a:r>
              <a:rPr lang="en-US" altLang="ko-KR" sz="1800" dirty="0" smtClean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ko-KR" sz="1800" dirty="0" smtClean="0"/>
              <a:t>- </a:t>
            </a:r>
            <a:r>
              <a:rPr lang="ko-KR" altLang="en-US" sz="1800" dirty="0" err="1" smtClean="0"/>
              <a:t>사전연명의료의향서</a:t>
            </a:r>
            <a:r>
              <a:rPr lang="ko-KR" altLang="en-US" sz="1800" dirty="0" smtClean="0"/>
              <a:t> 및 </a:t>
            </a:r>
            <a:endParaRPr lang="en-US" altLang="ko-KR" sz="1800" dirty="0" smtClean="0"/>
          </a:p>
          <a:p>
            <a:pPr marL="0" indent="0" fontAlgn="auto">
              <a:spcAft>
                <a:spcPts val="0"/>
              </a:spcAft>
              <a:buNone/>
            </a:pPr>
            <a:r>
              <a:rPr lang="ko-KR" altLang="en-US" sz="1800" dirty="0" smtClean="0"/>
              <a:t>  장기기증신청서 작성 </a:t>
            </a:r>
            <a:endParaRPr lang="en-US" altLang="ko-KR" sz="1800" dirty="0"/>
          </a:p>
          <a:p>
            <a:pPr marL="0" indent="0" fontAlgn="auto">
              <a:spcAft>
                <a:spcPts val="0"/>
              </a:spcAft>
              <a:buNone/>
            </a:pPr>
            <a:endParaRPr lang="ko-KR" altLang="en-US" sz="2400" b="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2" y="1232984"/>
            <a:ext cx="4180992" cy="321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5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smtClean="0">
                <a:solidFill>
                  <a:schemeClr val="tx1"/>
                </a:solidFill>
                <a:latin typeface="HY목각파임B" pitchFamily="18" charset="-127"/>
                <a:ea typeface="HY목각파임B" pitchFamily="18" charset="-127"/>
              </a:rPr>
              <a:t>사업추진 약점 및 향후 추진과제</a:t>
            </a:r>
            <a:endParaRPr lang="ko-KR" altLang="en-US" sz="3200" dirty="0">
              <a:solidFill>
                <a:schemeClr val="tx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765048" y="1352550"/>
            <a:ext cx="8153400" cy="337185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dirty="0" smtClean="0"/>
          </a:p>
        </p:txBody>
      </p:sp>
      <p:pic>
        <p:nvPicPr>
          <p:cNvPr id="6" name="Picture 2" descr="C:\Users\user\Desktop\윤정업무외\서식\pyeongtaek\민선7기 문서 활용 - 띠, 로고대용 시정구호 자료 입니다\시민중심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5486"/>
            <a:ext cx="1324479" cy="6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타원 4"/>
          <p:cNvSpPr/>
          <p:nvPr/>
        </p:nvSpPr>
        <p:spPr>
          <a:xfrm>
            <a:off x="1043608" y="1923678"/>
            <a:ext cx="2088232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호스피스 전문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의료기관의 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부재</a:t>
            </a:r>
            <a:endParaRPr lang="ko-KR" altLang="en-US" dirty="0"/>
          </a:p>
        </p:txBody>
      </p:sp>
      <p:sp>
        <p:nvSpPr>
          <p:cNvPr id="7" name="톱니 모양의 오른쪽 화살표 6"/>
          <p:cNvSpPr/>
          <p:nvPr/>
        </p:nvSpPr>
        <p:spPr>
          <a:xfrm>
            <a:off x="3851920" y="2427734"/>
            <a:ext cx="504056" cy="648072"/>
          </a:xfrm>
          <a:prstGeom prst="notched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5345976" y="1388996"/>
            <a:ext cx="2520280" cy="2491523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내용 개체 틀 2"/>
          <p:cNvSpPr txBox="1">
            <a:spLocks/>
          </p:cNvSpPr>
          <p:nvPr/>
        </p:nvSpPr>
        <p:spPr>
          <a:xfrm>
            <a:off x="4355976" y="3947124"/>
            <a:ext cx="4469023" cy="890132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1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1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1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1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1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1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1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1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/>
              <a:buNone/>
            </a:pPr>
            <a:r>
              <a:rPr lang="ko-KR" altLang="en-US" sz="2400" b="0" dirty="0" smtClean="0"/>
              <a:t>호스피스 완화의료 </a:t>
            </a:r>
            <a:endParaRPr lang="en-US" altLang="ko-KR" sz="2400" b="0" dirty="0" smtClean="0"/>
          </a:p>
          <a:p>
            <a:pPr marL="0" indent="0" algn="ctr" fontAlgn="auto">
              <a:spcAft>
                <a:spcPts val="0"/>
              </a:spcAft>
              <a:buFont typeface="Wingdings"/>
              <a:buNone/>
            </a:pPr>
            <a:r>
              <a:rPr lang="ko-KR" altLang="en-US" sz="2400" b="0" dirty="0" smtClean="0"/>
              <a:t>전문 기관 설립</a:t>
            </a:r>
            <a:endParaRPr lang="ko-KR" alt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7210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A4E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"/>
          <a:stretch/>
        </p:blipFill>
        <p:spPr>
          <a:xfrm>
            <a:off x="395536" y="0"/>
            <a:ext cx="8178105" cy="512785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715766"/>
            <a:ext cx="1468348" cy="1863672"/>
          </a:xfrm>
          <a:prstGeom prst="rect">
            <a:avLst/>
          </a:prstGeom>
        </p:spPr>
      </p:pic>
      <p:sp>
        <p:nvSpPr>
          <p:cNvPr id="3" name="실행 단추: 사용자 지정 2">
            <a:hlinkClick r:id="" action="ppaction://noaction" highlightClick="1"/>
          </p:cNvPr>
          <p:cNvSpPr/>
          <p:nvPr/>
        </p:nvSpPr>
        <p:spPr>
          <a:xfrm>
            <a:off x="2717345" y="1995686"/>
            <a:ext cx="3456384" cy="707886"/>
          </a:xfrm>
          <a:prstGeom prst="actionButtonBlank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40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편지체" panose="02030504000101010101" pitchFamily="18" charset="-127"/>
                <a:ea typeface="휴먼편지체" panose="02030504000101010101" pitchFamily="18" charset="-127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243943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5963</TotalTime>
  <Words>1308</Words>
  <Application>Microsoft Office PowerPoint</Application>
  <PresentationFormat>화면 슬라이드 쇼(16:9)</PresentationFormat>
  <Paragraphs>430</Paragraphs>
  <Slides>30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46" baseType="lpstr">
      <vt:lpstr>HY목각파임B</vt:lpstr>
      <vt:lpstr>맑은 고딕</vt:lpstr>
      <vt:lpstr>Wingdings 2</vt:lpstr>
      <vt:lpstr>Wingdings</vt:lpstr>
      <vt:lpstr>함초롬바탕</vt:lpstr>
      <vt:lpstr>휴먼편지체</vt:lpstr>
      <vt:lpstr>Calibri Light</vt:lpstr>
      <vt:lpstr>HY헤드라인M</vt:lpstr>
      <vt:lpstr>Arial</vt:lpstr>
      <vt:lpstr>HY견고딕</vt:lpstr>
      <vt:lpstr>휴먼둥근헤드라인</vt:lpstr>
      <vt:lpstr>휴먼명조</vt:lpstr>
      <vt:lpstr>Calibri</vt:lpstr>
      <vt:lpstr>HY동녘B</vt:lpstr>
      <vt:lpstr>가을</vt:lpstr>
      <vt:lpstr>Office 테마</vt:lpstr>
      <vt:lpstr>PowerPoint 프레젠테이션</vt:lpstr>
      <vt:lpstr>PowerPoint 프레젠테이션</vt:lpstr>
      <vt:lpstr>PowerPoint 프레젠테이션</vt:lpstr>
      <vt:lpstr>추진배경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추진과정1</vt:lpstr>
      <vt:lpstr>추진과정2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단체장 및 시의원의 높은 관심과 참여로 사업추진 활성화 - 현판식 참석: 시장, 시의원, 국회의원 등 60여명  - 사전연명의료의향서 등록: 시장, 시의장, 국회의원</vt:lpstr>
      <vt:lpstr>3. 경기지역암센터 연계 “암생존자 통합지지프로그램“    - 운영실적 : 1기 2회(2019.9.26 / 10.10)   - 암환자 프로그램 운영에 대한 자문 및 모델링 기회             2020년 사업에 적용 계획</vt:lpstr>
      <vt:lpstr>5. 사전연명의료의향서 등록기관 1개소에서 2개소 증가로 지역     형평성 제고를 통한 이용 편의성 도모   - 다수의 상담사 확보를 통한 경로당 등 교육 홍보 활성화</vt:lpstr>
      <vt:lpstr>사업추진 강점1</vt:lpstr>
      <vt:lpstr>사업추진 강점 2-1</vt:lpstr>
      <vt:lpstr>사업추진 강점 2-2</vt:lpstr>
      <vt:lpstr>사업추진 강점 3</vt:lpstr>
      <vt:lpstr>사업추진 약점 및 향후 추진과제</vt:lpstr>
      <vt:lpstr>PowerPoint 프레젠테이션</vt:lpstr>
    </vt:vector>
  </TitlesOfParts>
  <Company>Customer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521</cp:revision>
  <cp:lastPrinted>2019-12-01T06:17:43Z</cp:lastPrinted>
  <dcterms:created xsi:type="dcterms:W3CDTF">2012-10-22T06:10:15Z</dcterms:created>
  <dcterms:modified xsi:type="dcterms:W3CDTF">2020-01-09T12:44:56Z</dcterms:modified>
</cp:coreProperties>
</file>